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7" r:id="rId2"/>
    <p:sldId id="823" r:id="rId3"/>
    <p:sldId id="862" r:id="rId4"/>
    <p:sldId id="863" r:id="rId5"/>
    <p:sldId id="864" r:id="rId6"/>
    <p:sldId id="865" r:id="rId7"/>
    <p:sldId id="866" r:id="rId8"/>
    <p:sldId id="867" r:id="rId9"/>
    <p:sldId id="868" r:id="rId10"/>
    <p:sldId id="852" r:id="rId11"/>
    <p:sldId id="853" r:id="rId12"/>
    <p:sldId id="861" r:id="rId13"/>
    <p:sldId id="822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DCF4F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60" d="100"/>
          <a:sy n="60" d="100"/>
        </p:scale>
        <p:origin x="797" y="3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in gumusay" userId="716ae5dd5a20f8d2" providerId="LiveId" clId="{80572E10-399F-4BA1-9652-88FE2E37034B}"/>
    <pc:docChg chg="undo custSel addSld modSld sldOrd">
      <pc:chgData name="metin gumusay" userId="716ae5dd5a20f8d2" providerId="LiveId" clId="{80572E10-399F-4BA1-9652-88FE2E37034B}" dt="2022-09-17T19:19:25.776" v="1310" actId="1076"/>
      <pc:docMkLst>
        <pc:docMk/>
      </pc:docMkLst>
      <pc:sldChg chg="addSp modSp mod">
        <pc:chgData name="metin gumusay" userId="716ae5dd5a20f8d2" providerId="LiveId" clId="{80572E10-399F-4BA1-9652-88FE2E37034B}" dt="2022-09-17T16:14:39.870" v="192" actId="404"/>
        <pc:sldMkLst>
          <pc:docMk/>
          <pc:sldMk cId="4209105760" sldId="823"/>
        </pc:sldMkLst>
        <pc:spChg chg="add mod">
          <ac:chgData name="metin gumusay" userId="716ae5dd5a20f8d2" providerId="LiveId" clId="{80572E10-399F-4BA1-9652-88FE2E37034B}" dt="2022-09-17T15:50:33.352" v="128" actId="20577"/>
          <ac:spMkLst>
            <pc:docMk/>
            <pc:sldMk cId="4209105760" sldId="823"/>
            <ac:spMk id="3" creationId="{CECE712F-CE57-4CBF-8202-12925687AAB7}"/>
          </ac:spMkLst>
        </pc:spChg>
        <pc:spChg chg="add mod">
          <ac:chgData name="metin gumusay" userId="716ae5dd5a20f8d2" providerId="LiveId" clId="{80572E10-399F-4BA1-9652-88FE2E37034B}" dt="2022-09-17T16:14:39.870" v="192" actId="404"/>
          <ac:spMkLst>
            <pc:docMk/>
            <pc:sldMk cId="4209105760" sldId="823"/>
            <ac:spMk id="5" creationId="{25D80285-DF28-4194-AE1C-59BA411EE6F7}"/>
          </ac:spMkLst>
        </pc:spChg>
      </pc:sldChg>
      <pc:sldChg chg="addSp modSp mod ord">
        <pc:chgData name="metin gumusay" userId="716ae5dd5a20f8d2" providerId="LiveId" clId="{80572E10-399F-4BA1-9652-88FE2E37034B}" dt="2022-09-17T16:16:42.508" v="227" actId="14100"/>
        <pc:sldMkLst>
          <pc:docMk/>
          <pc:sldMk cId="3060187798" sldId="824"/>
        </pc:sldMkLst>
        <pc:spChg chg="add mod">
          <ac:chgData name="metin gumusay" userId="716ae5dd5a20f8d2" providerId="LiveId" clId="{80572E10-399F-4BA1-9652-88FE2E37034B}" dt="2022-09-17T16:16:19.705" v="219" actId="1076"/>
          <ac:spMkLst>
            <pc:docMk/>
            <pc:sldMk cId="3060187798" sldId="824"/>
            <ac:spMk id="3" creationId="{E51EB307-1EF3-4E90-90BC-1AA769DFED28}"/>
          </ac:spMkLst>
        </pc:spChg>
        <pc:spChg chg="add mod">
          <ac:chgData name="metin gumusay" userId="716ae5dd5a20f8d2" providerId="LiveId" clId="{80572E10-399F-4BA1-9652-88FE2E37034B}" dt="2022-09-17T16:14:57.291" v="198"/>
          <ac:spMkLst>
            <pc:docMk/>
            <pc:sldMk cId="3060187798" sldId="824"/>
            <ac:spMk id="4" creationId="{1674C1FF-4DCC-45F4-AEB2-73D61CAE9991}"/>
          </ac:spMkLst>
        </pc:spChg>
        <pc:picChg chg="add mod">
          <ac:chgData name="metin gumusay" userId="716ae5dd5a20f8d2" providerId="LiveId" clId="{80572E10-399F-4BA1-9652-88FE2E37034B}" dt="2022-09-17T16:16:40.003" v="226" actId="14100"/>
          <ac:picMkLst>
            <pc:docMk/>
            <pc:sldMk cId="3060187798" sldId="824"/>
            <ac:picMk id="2050" creationId="{3F2C6C47-077C-489F-BAFB-727C8DE372E1}"/>
          </ac:picMkLst>
        </pc:picChg>
        <pc:picChg chg="add mod">
          <ac:chgData name="metin gumusay" userId="716ae5dd5a20f8d2" providerId="LiveId" clId="{80572E10-399F-4BA1-9652-88FE2E37034B}" dt="2022-09-17T16:16:42.508" v="227" actId="14100"/>
          <ac:picMkLst>
            <pc:docMk/>
            <pc:sldMk cId="3060187798" sldId="824"/>
            <ac:picMk id="2052" creationId="{AB8C86E5-68F7-4B9C-BC86-2B81DD7D643B}"/>
          </ac:picMkLst>
        </pc:picChg>
        <pc:picChg chg="add mod">
          <ac:chgData name="metin gumusay" userId="716ae5dd5a20f8d2" providerId="LiveId" clId="{80572E10-399F-4BA1-9652-88FE2E37034B}" dt="2022-09-17T16:16:30.029" v="223" actId="1076"/>
          <ac:picMkLst>
            <pc:docMk/>
            <pc:sldMk cId="3060187798" sldId="824"/>
            <ac:picMk id="2054" creationId="{54F85BCB-1130-42FC-A4CD-4DE03C744ACA}"/>
          </ac:picMkLst>
        </pc:picChg>
      </pc:sldChg>
      <pc:sldChg chg="addSp delSp modSp mod">
        <pc:chgData name="metin gumusay" userId="716ae5dd5a20f8d2" providerId="LiveId" clId="{80572E10-399F-4BA1-9652-88FE2E37034B}" dt="2022-09-17T16:14:44.374" v="193"/>
        <pc:sldMkLst>
          <pc:docMk/>
          <pc:sldMk cId="197775951" sldId="825"/>
        </pc:sldMkLst>
        <pc:spChg chg="add mod">
          <ac:chgData name="metin gumusay" userId="716ae5dd5a20f8d2" providerId="LiveId" clId="{80572E10-399F-4BA1-9652-88FE2E37034B}" dt="2022-09-17T15:56:33.294" v="140" actId="1076"/>
          <ac:spMkLst>
            <pc:docMk/>
            <pc:sldMk cId="197775951" sldId="825"/>
            <ac:spMk id="7" creationId="{E91B9296-4B87-4BE7-9493-AB715B8C65D0}"/>
          </ac:spMkLst>
        </pc:spChg>
        <pc:spChg chg="add mod">
          <ac:chgData name="metin gumusay" userId="716ae5dd5a20f8d2" providerId="LiveId" clId="{80572E10-399F-4BA1-9652-88FE2E37034B}" dt="2022-09-17T15:57:51.137" v="160" actId="1076"/>
          <ac:spMkLst>
            <pc:docMk/>
            <pc:sldMk cId="197775951" sldId="825"/>
            <ac:spMk id="10" creationId="{C2A87B91-56FA-435D-AB19-94AD7A6D5BE1}"/>
          </ac:spMkLst>
        </pc:spChg>
        <pc:spChg chg="add mod">
          <ac:chgData name="metin gumusay" userId="716ae5dd5a20f8d2" providerId="LiveId" clId="{80572E10-399F-4BA1-9652-88FE2E37034B}" dt="2022-09-17T15:57:41.247" v="158" actId="207"/>
          <ac:spMkLst>
            <pc:docMk/>
            <pc:sldMk cId="197775951" sldId="825"/>
            <ac:spMk id="13" creationId="{CB6AB13B-585C-46DB-8982-A820DBC8DB7E}"/>
          </ac:spMkLst>
        </pc:spChg>
        <pc:spChg chg="add mod">
          <ac:chgData name="metin gumusay" userId="716ae5dd5a20f8d2" providerId="LiveId" clId="{80572E10-399F-4BA1-9652-88FE2E37034B}" dt="2022-09-17T16:14:44.374" v="193"/>
          <ac:spMkLst>
            <pc:docMk/>
            <pc:sldMk cId="197775951" sldId="825"/>
            <ac:spMk id="14" creationId="{E9C122D5-9559-4547-A15B-D2B115A5AF7A}"/>
          </ac:spMkLst>
        </pc:spChg>
        <pc:picChg chg="add del">
          <ac:chgData name="metin gumusay" userId="716ae5dd5a20f8d2" providerId="LiveId" clId="{80572E10-399F-4BA1-9652-88FE2E37034B}" dt="2022-09-17T15:55:22.639" v="132" actId="478"/>
          <ac:picMkLst>
            <pc:docMk/>
            <pc:sldMk cId="197775951" sldId="825"/>
            <ac:picMk id="2" creationId="{63F486CA-E3FC-47E3-98F6-E25B9B01D5F5}"/>
          </ac:picMkLst>
        </pc:picChg>
        <pc:picChg chg="add mod">
          <ac:chgData name="metin gumusay" userId="716ae5dd5a20f8d2" providerId="LiveId" clId="{80572E10-399F-4BA1-9652-88FE2E37034B}" dt="2022-09-17T15:55:31.513" v="135" actId="1076"/>
          <ac:picMkLst>
            <pc:docMk/>
            <pc:sldMk cId="197775951" sldId="825"/>
            <ac:picMk id="4" creationId="{E68C1C83-19F0-476B-BFA0-CFCDED6DAB12}"/>
          </ac:picMkLst>
        </pc:picChg>
        <pc:picChg chg="add mod">
          <ac:chgData name="metin gumusay" userId="716ae5dd5a20f8d2" providerId="LiveId" clId="{80572E10-399F-4BA1-9652-88FE2E37034B}" dt="2022-09-17T15:56:15.461" v="138" actId="1076"/>
          <ac:picMkLst>
            <pc:docMk/>
            <pc:sldMk cId="197775951" sldId="825"/>
            <ac:picMk id="1026" creationId="{00737281-0235-4C8F-BF5F-7B82A67CC208}"/>
          </ac:picMkLst>
        </pc:picChg>
        <pc:picChg chg="add mod">
          <ac:chgData name="metin gumusay" userId="716ae5dd5a20f8d2" providerId="LiveId" clId="{80572E10-399F-4BA1-9652-88FE2E37034B}" dt="2022-09-17T15:57:46.071" v="159" actId="1076"/>
          <ac:picMkLst>
            <pc:docMk/>
            <pc:sldMk cId="197775951" sldId="825"/>
            <ac:picMk id="1028" creationId="{C83CC546-A6D7-4653-A1FB-961F4BD9536B}"/>
          </ac:picMkLst>
        </pc:picChg>
        <pc:picChg chg="add mod">
          <ac:chgData name="metin gumusay" userId="716ae5dd5a20f8d2" providerId="LiveId" clId="{80572E10-399F-4BA1-9652-88FE2E37034B}" dt="2022-09-17T15:57:04.683" v="150" actId="1076"/>
          <ac:picMkLst>
            <pc:docMk/>
            <pc:sldMk cId="197775951" sldId="825"/>
            <ac:picMk id="1030" creationId="{7A9441D7-EED5-4EB7-8B71-63A1418B412A}"/>
          </ac:picMkLst>
        </pc:picChg>
      </pc:sldChg>
      <pc:sldChg chg="addSp delSp modSp new mod">
        <pc:chgData name="metin gumusay" userId="716ae5dd5a20f8d2" providerId="LiveId" clId="{80572E10-399F-4BA1-9652-88FE2E37034B}" dt="2022-09-17T16:18:54.794" v="300" actId="20577"/>
        <pc:sldMkLst>
          <pc:docMk/>
          <pc:sldMk cId="298494308" sldId="826"/>
        </pc:sldMkLst>
        <pc:spChg chg="del mod">
          <ac:chgData name="metin gumusay" userId="716ae5dd5a20f8d2" providerId="LiveId" clId="{80572E10-399F-4BA1-9652-88FE2E37034B}" dt="2022-09-17T15:58:16.228" v="163" actId="478"/>
          <ac:spMkLst>
            <pc:docMk/>
            <pc:sldMk cId="298494308" sldId="826"/>
            <ac:spMk id="2" creationId="{09272EC9-FDE1-46FC-B392-882C038E3663}"/>
          </ac:spMkLst>
        </pc:spChg>
        <pc:spChg chg="del mod">
          <ac:chgData name="metin gumusay" userId="716ae5dd5a20f8d2" providerId="LiveId" clId="{80572E10-399F-4BA1-9652-88FE2E37034B}" dt="2022-09-17T15:58:17.844" v="165" actId="478"/>
          <ac:spMkLst>
            <pc:docMk/>
            <pc:sldMk cId="298494308" sldId="826"/>
            <ac:spMk id="3" creationId="{80E98551-9ABA-4678-81F0-3AF542B6E568}"/>
          </ac:spMkLst>
        </pc:spChg>
        <pc:spChg chg="add del mod">
          <ac:chgData name="metin gumusay" userId="716ae5dd5a20f8d2" providerId="LiveId" clId="{80572E10-399F-4BA1-9652-88FE2E37034B}" dt="2022-09-17T16:14:48.185" v="195" actId="478"/>
          <ac:spMkLst>
            <pc:docMk/>
            <pc:sldMk cId="298494308" sldId="826"/>
            <ac:spMk id="5" creationId="{35CF676D-54CD-4777-AB96-6F25880507AA}"/>
          </ac:spMkLst>
        </pc:spChg>
        <pc:spChg chg="add mod">
          <ac:chgData name="metin gumusay" userId="716ae5dd5a20f8d2" providerId="LiveId" clId="{80572E10-399F-4BA1-9652-88FE2E37034B}" dt="2022-09-17T16:14:50.969" v="197" actId="1076"/>
          <ac:spMkLst>
            <pc:docMk/>
            <pc:sldMk cId="298494308" sldId="826"/>
            <ac:spMk id="6" creationId="{C808EAB3-5729-4178-BBE8-D74AC78F4C4F}"/>
          </ac:spMkLst>
        </pc:spChg>
        <pc:spChg chg="add mod">
          <ac:chgData name="metin gumusay" userId="716ae5dd5a20f8d2" providerId="LiveId" clId="{80572E10-399F-4BA1-9652-88FE2E37034B}" dt="2022-09-17T16:18:54.794" v="300" actId="20577"/>
          <ac:spMkLst>
            <pc:docMk/>
            <pc:sldMk cId="298494308" sldId="826"/>
            <ac:spMk id="8" creationId="{3700C44A-1A6F-4DD1-AB7D-62C0FA6A3C2E}"/>
          </ac:spMkLst>
        </pc:spChg>
      </pc:sldChg>
      <pc:sldChg chg="addSp modSp add mod">
        <pc:chgData name="metin gumusay" userId="716ae5dd5a20f8d2" providerId="LiveId" clId="{80572E10-399F-4BA1-9652-88FE2E37034B}" dt="2022-09-17T16:26:03.335" v="320" actId="1440"/>
        <pc:sldMkLst>
          <pc:docMk/>
          <pc:sldMk cId="522364503" sldId="827"/>
        </pc:sldMkLst>
        <pc:spChg chg="add mod">
          <ac:chgData name="metin gumusay" userId="716ae5dd5a20f8d2" providerId="LiveId" clId="{80572E10-399F-4BA1-9652-88FE2E37034B}" dt="2022-09-17T16:20:46.604" v="309" actId="1076"/>
          <ac:spMkLst>
            <pc:docMk/>
            <pc:sldMk cId="522364503" sldId="827"/>
            <ac:spMk id="4" creationId="{1958B335-CEF6-420E-8156-59FEC5B9566E}"/>
          </ac:spMkLst>
        </pc:spChg>
        <pc:picChg chg="add mod">
          <ac:chgData name="metin gumusay" userId="716ae5dd5a20f8d2" providerId="LiveId" clId="{80572E10-399F-4BA1-9652-88FE2E37034B}" dt="2022-09-17T16:26:03.335" v="320" actId="1440"/>
          <ac:picMkLst>
            <pc:docMk/>
            <pc:sldMk cId="522364503" sldId="827"/>
            <ac:picMk id="3074" creationId="{696F8C1A-5F1B-413C-BCFE-C181ED682454}"/>
          </ac:picMkLst>
        </pc:picChg>
        <pc:picChg chg="add mod">
          <ac:chgData name="metin gumusay" userId="716ae5dd5a20f8d2" providerId="LiveId" clId="{80572E10-399F-4BA1-9652-88FE2E37034B}" dt="2022-09-17T16:25:53.591" v="319" actId="1440"/>
          <ac:picMkLst>
            <pc:docMk/>
            <pc:sldMk cId="522364503" sldId="827"/>
            <ac:picMk id="3076" creationId="{AF6ACD19-752C-4F25-8134-42163A130D6A}"/>
          </ac:picMkLst>
        </pc:picChg>
      </pc:sldChg>
      <pc:sldChg chg="addSp modSp add mod">
        <pc:chgData name="metin gumusay" userId="716ae5dd5a20f8d2" providerId="LiveId" clId="{80572E10-399F-4BA1-9652-88FE2E37034B}" dt="2022-09-17T16:30:20.996" v="347" actId="1076"/>
        <pc:sldMkLst>
          <pc:docMk/>
          <pc:sldMk cId="2823574744" sldId="828"/>
        </pc:sldMkLst>
        <pc:spChg chg="add mod">
          <ac:chgData name="metin gumusay" userId="716ae5dd5a20f8d2" providerId="LiveId" clId="{80572E10-399F-4BA1-9652-88FE2E37034B}" dt="2022-09-17T16:30:05.910" v="344" actId="1076"/>
          <ac:spMkLst>
            <pc:docMk/>
            <pc:sldMk cId="2823574744" sldId="828"/>
            <ac:spMk id="4" creationId="{B1EF0383-09A2-4126-9F2C-297D61DBF92C}"/>
          </ac:spMkLst>
        </pc:spChg>
        <pc:picChg chg="add mod">
          <ac:chgData name="metin gumusay" userId="716ae5dd5a20f8d2" providerId="LiveId" clId="{80572E10-399F-4BA1-9652-88FE2E37034B}" dt="2022-09-17T16:30:20.996" v="347" actId="1076"/>
          <ac:picMkLst>
            <pc:docMk/>
            <pc:sldMk cId="2823574744" sldId="828"/>
            <ac:picMk id="4098" creationId="{69086DC1-A812-4AE3-A6F6-2BEA6423D16B}"/>
          </ac:picMkLst>
        </pc:picChg>
        <pc:picChg chg="add mod">
          <ac:chgData name="metin gumusay" userId="716ae5dd5a20f8d2" providerId="LiveId" clId="{80572E10-399F-4BA1-9652-88FE2E37034B}" dt="2022-09-17T16:30:01.068" v="342" actId="14100"/>
          <ac:picMkLst>
            <pc:docMk/>
            <pc:sldMk cId="2823574744" sldId="828"/>
            <ac:picMk id="4100" creationId="{8E2271F1-CF17-4440-B38E-B89E64087F02}"/>
          </ac:picMkLst>
        </pc:picChg>
      </pc:sldChg>
      <pc:sldChg chg="addSp modSp add mod">
        <pc:chgData name="metin gumusay" userId="716ae5dd5a20f8d2" providerId="LiveId" clId="{80572E10-399F-4BA1-9652-88FE2E37034B}" dt="2022-09-17T16:45:39.437" v="517" actId="1076"/>
        <pc:sldMkLst>
          <pc:docMk/>
          <pc:sldMk cId="330887903" sldId="829"/>
        </pc:sldMkLst>
        <pc:spChg chg="add mod">
          <ac:chgData name="metin gumusay" userId="716ae5dd5a20f8d2" providerId="LiveId" clId="{80572E10-399F-4BA1-9652-88FE2E37034B}" dt="2022-09-17T16:37:27.913" v="439" actId="1076"/>
          <ac:spMkLst>
            <pc:docMk/>
            <pc:sldMk cId="330887903" sldId="829"/>
            <ac:spMk id="4" creationId="{F54E5762-F114-4642-AFA3-ED84F41BB1B6}"/>
          </ac:spMkLst>
        </pc:spChg>
        <pc:spChg chg="add mod">
          <ac:chgData name="metin gumusay" userId="716ae5dd5a20f8d2" providerId="LiveId" clId="{80572E10-399F-4BA1-9652-88FE2E37034B}" dt="2022-09-17T16:45:35.538" v="516" actId="1076"/>
          <ac:spMkLst>
            <pc:docMk/>
            <pc:sldMk cId="330887903" sldId="829"/>
            <ac:spMk id="7" creationId="{0DC27AD2-7299-4F59-A775-4913BD0D68D4}"/>
          </ac:spMkLst>
        </pc:spChg>
        <pc:spChg chg="add mod">
          <ac:chgData name="metin gumusay" userId="716ae5dd5a20f8d2" providerId="LiveId" clId="{80572E10-399F-4BA1-9652-88FE2E37034B}" dt="2022-09-17T16:45:39.437" v="517" actId="1076"/>
          <ac:spMkLst>
            <pc:docMk/>
            <pc:sldMk cId="330887903" sldId="829"/>
            <ac:spMk id="8" creationId="{45D6A685-9106-4228-875F-4EB8817C686A}"/>
          </ac:spMkLst>
        </pc:spChg>
        <pc:spChg chg="add mod">
          <ac:chgData name="metin gumusay" userId="716ae5dd5a20f8d2" providerId="LiveId" clId="{80572E10-399F-4BA1-9652-88FE2E37034B}" dt="2022-09-17T16:41:02.212" v="483" actId="207"/>
          <ac:spMkLst>
            <pc:docMk/>
            <pc:sldMk cId="330887903" sldId="829"/>
            <ac:spMk id="10" creationId="{C039809A-394D-43BF-938F-C3AAC866EC6D}"/>
          </ac:spMkLst>
        </pc:spChg>
        <pc:spChg chg="add mod">
          <ac:chgData name="metin gumusay" userId="716ae5dd5a20f8d2" providerId="LiveId" clId="{80572E10-399F-4BA1-9652-88FE2E37034B}" dt="2022-09-17T16:37:38.733" v="443" actId="1076"/>
          <ac:spMkLst>
            <pc:docMk/>
            <pc:sldMk cId="330887903" sldId="829"/>
            <ac:spMk id="12" creationId="{B1C93428-1D5F-4A6E-AFB2-A4A37A54FD39}"/>
          </ac:spMkLst>
        </pc:spChg>
        <pc:spChg chg="add mod">
          <ac:chgData name="metin gumusay" userId="716ae5dd5a20f8d2" providerId="LiveId" clId="{80572E10-399F-4BA1-9652-88FE2E37034B}" dt="2022-09-17T16:41:12.010" v="485" actId="207"/>
          <ac:spMkLst>
            <pc:docMk/>
            <pc:sldMk cId="330887903" sldId="829"/>
            <ac:spMk id="14" creationId="{F476F35F-9EF7-4BD6-A06A-319418B786DB}"/>
          </ac:spMkLst>
        </pc:spChg>
        <pc:spChg chg="add mod">
          <ac:chgData name="metin gumusay" userId="716ae5dd5a20f8d2" providerId="LiveId" clId="{80572E10-399F-4BA1-9652-88FE2E37034B}" dt="2022-09-17T16:37:44.545" v="445" actId="1076"/>
          <ac:spMkLst>
            <pc:docMk/>
            <pc:sldMk cId="330887903" sldId="829"/>
            <ac:spMk id="16" creationId="{A3626E48-E98D-422B-8C16-FE0472328D96}"/>
          </ac:spMkLst>
        </pc:spChg>
        <pc:spChg chg="add mod">
          <ac:chgData name="metin gumusay" userId="716ae5dd5a20f8d2" providerId="LiveId" clId="{80572E10-399F-4BA1-9652-88FE2E37034B}" dt="2022-09-17T16:41:16.980" v="486" actId="207"/>
          <ac:spMkLst>
            <pc:docMk/>
            <pc:sldMk cId="330887903" sldId="829"/>
            <ac:spMk id="18" creationId="{37E5D7A0-4D69-4BF5-8E1B-71806AE66D0B}"/>
          </ac:spMkLst>
        </pc:spChg>
        <pc:spChg chg="add mod">
          <ac:chgData name="metin gumusay" userId="716ae5dd5a20f8d2" providerId="LiveId" clId="{80572E10-399F-4BA1-9652-88FE2E37034B}" dt="2022-09-17T16:37:52.792" v="447" actId="1076"/>
          <ac:spMkLst>
            <pc:docMk/>
            <pc:sldMk cId="330887903" sldId="829"/>
            <ac:spMk id="20" creationId="{BC82F80F-E168-44AB-AE02-B4CC3ED6FAE0}"/>
          </ac:spMkLst>
        </pc:spChg>
        <pc:spChg chg="add mod">
          <ac:chgData name="metin gumusay" userId="716ae5dd5a20f8d2" providerId="LiveId" clId="{80572E10-399F-4BA1-9652-88FE2E37034B}" dt="2022-09-17T16:41:22.628" v="487" actId="207"/>
          <ac:spMkLst>
            <pc:docMk/>
            <pc:sldMk cId="330887903" sldId="829"/>
            <ac:spMk id="22" creationId="{4265B590-CB65-4CEF-80A1-35DB9FF50871}"/>
          </ac:spMkLst>
        </pc:spChg>
        <pc:spChg chg="add mod">
          <ac:chgData name="metin gumusay" userId="716ae5dd5a20f8d2" providerId="LiveId" clId="{80572E10-399F-4BA1-9652-88FE2E37034B}" dt="2022-09-17T16:41:28.192" v="488" actId="207"/>
          <ac:spMkLst>
            <pc:docMk/>
            <pc:sldMk cId="330887903" sldId="829"/>
            <ac:spMk id="24" creationId="{8B501072-7904-49D4-B6EC-8C0EEA25A0D7}"/>
          </ac:spMkLst>
        </pc:spChg>
        <pc:spChg chg="add mod">
          <ac:chgData name="metin gumusay" userId="716ae5dd5a20f8d2" providerId="LiveId" clId="{80572E10-399F-4BA1-9652-88FE2E37034B}" dt="2022-09-17T16:41:35.197" v="489" actId="207"/>
          <ac:spMkLst>
            <pc:docMk/>
            <pc:sldMk cId="330887903" sldId="829"/>
            <ac:spMk id="26" creationId="{5F4CEE1A-138C-43A0-9385-189F9BFA4DBB}"/>
          </ac:spMkLst>
        </pc:spChg>
        <pc:spChg chg="add mod">
          <ac:chgData name="metin gumusay" userId="716ae5dd5a20f8d2" providerId="LiveId" clId="{80572E10-399F-4BA1-9652-88FE2E37034B}" dt="2022-09-17T16:38:16.576" v="451" actId="1076"/>
          <ac:spMkLst>
            <pc:docMk/>
            <pc:sldMk cId="330887903" sldId="829"/>
            <ac:spMk id="28" creationId="{02175FA1-97E0-4510-AE56-276DFB3ABA2D}"/>
          </ac:spMkLst>
        </pc:spChg>
        <pc:spChg chg="add mod">
          <ac:chgData name="metin gumusay" userId="716ae5dd5a20f8d2" providerId="LiveId" clId="{80572E10-399F-4BA1-9652-88FE2E37034B}" dt="2022-09-17T16:41:41.248" v="490" actId="207"/>
          <ac:spMkLst>
            <pc:docMk/>
            <pc:sldMk cId="330887903" sldId="829"/>
            <ac:spMk id="30" creationId="{C05743F7-2C86-4334-AB72-9C9BD4634524}"/>
          </ac:spMkLst>
        </pc:spChg>
        <pc:spChg chg="add mod">
          <ac:chgData name="metin gumusay" userId="716ae5dd5a20f8d2" providerId="LiveId" clId="{80572E10-399F-4BA1-9652-88FE2E37034B}" dt="2022-09-17T16:42:32.782" v="497" actId="207"/>
          <ac:spMkLst>
            <pc:docMk/>
            <pc:sldMk cId="330887903" sldId="829"/>
            <ac:spMk id="32" creationId="{6C651558-08D7-473A-BC0E-50BD7CCCE2E1}"/>
          </ac:spMkLst>
        </pc:spChg>
        <pc:spChg chg="add mod">
          <ac:chgData name="metin gumusay" userId="716ae5dd5a20f8d2" providerId="LiveId" clId="{80572E10-399F-4BA1-9652-88FE2E37034B}" dt="2022-09-17T16:38:32.896" v="454" actId="1076"/>
          <ac:spMkLst>
            <pc:docMk/>
            <pc:sldMk cId="330887903" sldId="829"/>
            <ac:spMk id="34" creationId="{BAA2E6F9-EE55-405E-B2D9-452586399784}"/>
          </ac:spMkLst>
        </pc:spChg>
        <pc:spChg chg="add mod">
          <ac:chgData name="metin gumusay" userId="716ae5dd5a20f8d2" providerId="LiveId" clId="{80572E10-399F-4BA1-9652-88FE2E37034B}" dt="2022-09-17T16:42:41.593" v="498" actId="207"/>
          <ac:spMkLst>
            <pc:docMk/>
            <pc:sldMk cId="330887903" sldId="829"/>
            <ac:spMk id="36" creationId="{DD81ED6B-E7A9-4E7A-AB52-1BCAEF490031}"/>
          </ac:spMkLst>
        </pc:spChg>
        <pc:spChg chg="add mod">
          <ac:chgData name="metin gumusay" userId="716ae5dd5a20f8d2" providerId="LiveId" clId="{80572E10-399F-4BA1-9652-88FE2E37034B}" dt="2022-09-17T16:38:40.852" v="456" actId="1076"/>
          <ac:spMkLst>
            <pc:docMk/>
            <pc:sldMk cId="330887903" sldId="829"/>
            <ac:spMk id="38" creationId="{9A6DD2EC-C747-478F-944A-2DABA3E20395}"/>
          </ac:spMkLst>
        </pc:spChg>
        <pc:spChg chg="add mod">
          <ac:chgData name="metin gumusay" userId="716ae5dd5a20f8d2" providerId="LiveId" clId="{80572E10-399F-4BA1-9652-88FE2E37034B}" dt="2022-09-17T16:41:46.561" v="491" actId="207"/>
          <ac:spMkLst>
            <pc:docMk/>
            <pc:sldMk cId="330887903" sldId="829"/>
            <ac:spMk id="40" creationId="{ECFA0233-E108-452D-947C-403C7DC900EE}"/>
          </ac:spMkLst>
        </pc:spChg>
        <pc:spChg chg="add mod">
          <ac:chgData name="metin gumusay" userId="716ae5dd5a20f8d2" providerId="LiveId" clId="{80572E10-399F-4BA1-9652-88FE2E37034B}" dt="2022-09-17T16:38:52.050" v="458" actId="1076"/>
          <ac:spMkLst>
            <pc:docMk/>
            <pc:sldMk cId="330887903" sldId="829"/>
            <ac:spMk id="42" creationId="{F2224DAD-CED1-4AD7-831A-6427102F65D2}"/>
          </ac:spMkLst>
        </pc:spChg>
        <pc:spChg chg="add mod">
          <ac:chgData name="metin gumusay" userId="716ae5dd5a20f8d2" providerId="LiveId" clId="{80572E10-399F-4BA1-9652-88FE2E37034B}" dt="2022-09-17T16:41:54.686" v="492" actId="207"/>
          <ac:spMkLst>
            <pc:docMk/>
            <pc:sldMk cId="330887903" sldId="829"/>
            <ac:spMk id="44" creationId="{31119D23-DCE4-4732-B048-603F1FAB1576}"/>
          </ac:spMkLst>
        </pc:spChg>
        <pc:spChg chg="add mod">
          <ac:chgData name="metin gumusay" userId="716ae5dd5a20f8d2" providerId="LiveId" clId="{80572E10-399F-4BA1-9652-88FE2E37034B}" dt="2022-09-17T16:39:38.780" v="468"/>
          <ac:spMkLst>
            <pc:docMk/>
            <pc:sldMk cId="330887903" sldId="829"/>
            <ac:spMk id="46" creationId="{7975BC16-49EE-4BF4-8431-503DC830CCB3}"/>
          </ac:spMkLst>
        </pc:spChg>
        <pc:spChg chg="add mod">
          <ac:chgData name="metin gumusay" userId="716ae5dd5a20f8d2" providerId="LiveId" clId="{80572E10-399F-4BA1-9652-88FE2E37034B}" dt="2022-09-17T16:41:59.166" v="493" actId="207"/>
          <ac:spMkLst>
            <pc:docMk/>
            <pc:sldMk cId="330887903" sldId="829"/>
            <ac:spMk id="48" creationId="{5ADCFB8C-FF44-4DF6-8007-F789E84F9BC0}"/>
          </ac:spMkLst>
        </pc:spChg>
        <pc:spChg chg="add mod">
          <ac:chgData name="metin gumusay" userId="716ae5dd5a20f8d2" providerId="LiveId" clId="{80572E10-399F-4BA1-9652-88FE2E37034B}" dt="2022-09-17T16:42:21.241" v="496" actId="207"/>
          <ac:spMkLst>
            <pc:docMk/>
            <pc:sldMk cId="330887903" sldId="829"/>
            <ac:spMk id="50" creationId="{79B20197-1903-4186-9E1F-14C8C1A86E08}"/>
          </ac:spMkLst>
        </pc:spChg>
        <pc:spChg chg="add mod">
          <ac:chgData name="metin gumusay" userId="716ae5dd5a20f8d2" providerId="LiveId" clId="{80572E10-399F-4BA1-9652-88FE2E37034B}" dt="2022-09-17T16:42:15.209" v="495" actId="207"/>
          <ac:spMkLst>
            <pc:docMk/>
            <pc:sldMk cId="330887903" sldId="829"/>
            <ac:spMk id="52" creationId="{629E1C8A-410E-4AAB-9A6C-770A0BB9250D}"/>
          </ac:spMkLst>
        </pc:spChg>
      </pc:sldChg>
      <pc:sldChg chg="addSp modSp add mod modAnim">
        <pc:chgData name="metin gumusay" userId="716ae5dd5a20f8d2" providerId="LiveId" clId="{80572E10-399F-4BA1-9652-88FE2E37034B}" dt="2022-09-17T16:46:13.389" v="522" actId="1076"/>
        <pc:sldMkLst>
          <pc:docMk/>
          <pc:sldMk cId="3158766144" sldId="830"/>
        </pc:sldMkLst>
        <pc:spChg chg="add mod">
          <ac:chgData name="metin gumusay" userId="716ae5dd5a20f8d2" providerId="LiveId" clId="{80572E10-399F-4BA1-9652-88FE2E37034B}" dt="2022-09-17T16:45:43.724" v="519" actId="20577"/>
          <ac:spMkLst>
            <pc:docMk/>
            <pc:sldMk cId="3158766144" sldId="830"/>
            <ac:spMk id="4" creationId="{CAB0A6A9-39F1-466C-9841-6D2897001588}"/>
          </ac:spMkLst>
        </pc:spChg>
        <pc:spChg chg="add mod">
          <ac:chgData name="metin gumusay" userId="716ae5dd5a20f8d2" providerId="LiveId" clId="{80572E10-399F-4BA1-9652-88FE2E37034B}" dt="2022-09-17T16:46:13.389" v="522" actId="1076"/>
          <ac:spMkLst>
            <pc:docMk/>
            <pc:sldMk cId="3158766144" sldId="830"/>
            <ac:spMk id="7" creationId="{C8551410-DE81-4BE1-A530-C395D934F167}"/>
          </ac:spMkLst>
        </pc:spChg>
        <pc:picChg chg="add mod">
          <ac:chgData name="metin gumusay" userId="716ae5dd5a20f8d2" providerId="LiveId" clId="{80572E10-399F-4BA1-9652-88FE2E37034B}" dt="2022-09-17T16:44:05.153" v="505" actId="1076"/>
          <ac:picMkLst>
            <pc:docMk/>
            <pc:sldMk cId="3158766144" sldId="830"/>
            <ac:picMk id="3" creationId="{6E160674-07E4-40F5-8E5F-02EA1752F0A8}"/>
          </ac:picMkLst>
        </pc:picChg>
      </pc:sldChg>
      <pc:sldChg chg="addSp modSp add mod ord modAnim">
        <pc:chgData name="metin gumusay" userId="716ae5dd5a20f8d2" providerId="LiveId" clId="{80572E10-399F-4BA1-9652-88FE2E37034B}" dt="2022-09-17T16:49:26.894" v="550" actId="1076"/>
        <pc:sldMkLst>
          <pc:docMk/>
          <pc:sldMk cId="3154238050" sldId="831"/>
        </pc:sldMkLst>
        <pc:spChg chg="add mod">
          <ac:chgData name="metin gumusay" userId="716ae5dd5a20f8d2" providerId="LiveId" clId="{80572E10-399F-4BA1-9652-88FE2E37034B}" dt="2022-09-17T16:46:45.294" v="528" actId="20577"/>
          <ac:spMkLst>
            <pc:docMk/>
            <pc:sldMk cId="3154238050" sldId="831"/>
            <ac:spMk id="4" creationId="{BC0177B0-5BE9-4653-900F-E4A79BA352EC}"/>
          </ac:spMkLst>
        </pc:spChg>
        <pc:spChg chg="add mod">
          <ac:chgData name="metin gumusay" userId="716ae5dd5a20f8d2" providerId="LiveId" clId="{80572E10-399F-4BA1-9652-88FE2E37034B}" dt="2022-09-17T16:49:26.894" v="550" actId="1076"/>
          <ac:spMkLst>
            <pc:docMk/>
            <pc:sldMk cId="3154238050" sldId="831"/>
            <ac:spMk id="7" creationId="{E7750FF3-F560-4114-98F0-854D328F7C19}"/>
          </ac:spMkLst>
        </pc:spChg>
        <pc:picChg chg="add mod">
          <ac:chgData name="metin gumusay" userId="716ae5dd5a20f8d2" providerId="LiveId" clId="{80572E10-399F-4BA1-9652-88FE2E37034B}" dt="2022-09-17T16:49:15.008" v="548" actId="1076"/>
          <ac:picMkLst>
            <pc:docMk/>
            <pc:sldMk cId="3154238050" sldId="831"/>
            <ac:picMk id="3" creationId="{9F34B8BB-6A6A-43A2-BCA7-F0B775E033CF}"/>
          </ac:picMkLst>
        </pc:picChg>
      </pc:sldChg>
      <pc:sldChg chg="addSp modSp add mod modAnim">
        <pc:chgData name="metin gumusay" userId="716ae5dd5a20f8d2" providerId="LiveId" clId="{80572E10-399F-4BA1-9652-88FE2E37034B}" dt="2022-09-17T16:51:10.414" v="567" actId="1076"/>
        <pc:sldMkLst>
          <pc:docMk/>
          <pc:sldMk cId="2258103079" sldId="832"/>
        </pc:sldMkLst>
        <pc:spChg chg="add mod">
          <ac:chgData name="metin gumusay" userId="716ae5dd5a20f8d2" providerId="LiveId" clId="{80572E10-399F-4BA1-9652-88FE2E37034B}" dt="2022-09-17T16:50:08.098" v="552" actId="1076"/>
          <ac:spMkLst>
            <pc:docMk/>
            <pc:sldMk cId="2258103079" sldId="832"/>
            <ac:spMk id="4" creationId="{C09F55E4-10A1-41A4-BAD3-1CD9208A1EE4}"/>
          </ac:spMkLst>
        </pc:spChg>
        <pc:spChg chg="add mod">
          <ac:chgData name="metin gumusay" userId="716ae5dd5a20f8d2" providerId="LiveId" clId="{80572E10-399F-4BA1-9652-88FE2E37034B}" dt="2022-09-17T16:51:05.083" v="566" actId="123"/>
          <ac:spMkLst>
            <pc:docMk/>
            <pc:sldMk cId="2258103079" sldId="832"/>
            <ac:spMk id="7" creationId="{B0B28184-E504-4F3B-AF4C-71F8BAF08682}"/>
          </ac:spMkLst>
        </pc:spChg>
        <pc:picChg chg="add mod">
          <ac:chgData name="metin gumusay" userId="716ae5dd5a20f8d2" providerId="LiveId" clId="{80572E10-399F-4BA1-9652-88FE2E37034B}" dt="2022-09-17T16:51:10.414" v="567" actId="1076"/>
          <ac:picMkLst>
            <pc:docMk/>
            <pc:sldMk cId="2258103079" sldId="832"/>
            <ac:picMk id="3" creationId="{DF730C18-9C79-45FB-B5B8-8E55D3642830}"/>
          </ac:picMkLst>
        </pc:picChg>
      </pc:sldChg>
      <pc:sldChg chg="addSp modSp add mod">
        <pc:chgData name="metin gumusay" userId="716ae5dd5a20f8d2" providerId="LiveId" clId="{80572E10-399F-4BA1-9652-88FE2E37034B}" dt="2022-09-17T17:14:20.552" v="674" actId="14100"/>
        <pc:sldMkLst>
          <pc:docMk/>
          <pc:sldMk cId="903428517" sldId="833"/>
        </pc:sldMkLst>
        <pc:spChg chg="add mod">
          <ac:chgData name="metin gumusay" userId="716ae5dd5a20f8d2" providerId="LiveId" clId="{80572E10-399F-4BA1-9652-88FE2E37034B}" dt="2022-09-17T17:13:24.677" v="661" actId="14100"/>
          <ac:spMkLst>
            <pc:docMk/>
            <pc:sldMk cId="903428517" sldId="833"/>
            <ac:spMk id="4" creationId="{96D0A8F9-6E66-436B-8863-4AA2F1A7FFB5}"/>
          </ac:spMkLst>
        </pc:spChg>
        <pc:spChg chg="add mod">
          <ac:chgData name="metin gumusay" userId="716ae5dd5a20f8d2" providerId="LiveId" clId="{80572E10-399F-4BA1-9652-88FE2E37034B}" dt="2022-09-17T17:14:02.268" v="670" actId="20577"/>
          <ac:spMkLst>
            <pc:docMk/>
            <pc:sldMk cId="903428517" sldId="833"/>
            <ac:spMk id="8" creationId="{08B5643C-7823-4F37-B58C-1BD4457F51E2}"/>
          </ac:spMkLst>
        </pc:spChg>
        <pc:picChg chg="add mod">
          <ac:chgData name="metin gumusay" userId="716ae5dd5a20f8d2" providerId="LiveId" clId="{80572E10-399F-4BA1-9652-88FE2E37034B}" dt="2022-09-17T17:13:37.571" v="667" actId="1076"/>
          <ac:picMkLst>
            <pc:docMk/>
            <pc:sldMk cId="903428517" sldId="833"/>
            <ac:picMk id="6146" creationId="{9B42FFCF-C59A-4831-A750-7C504ADE56D9}"/>
          </ac:picMkLst>
        </pc:picChg>
        <pc:picChg chg="add mod">
          <ac:chgData name="metin gumusay" userId="716ae5dd5a20f8d2" providerId="LiveId" clId="{80572E10-399F-4BA1-9652-88FE2E37034B}" dt="2022-09-17T17:14:20.552" v="674" actId="14100"/>
          <ac:picMkLst>
            <pc:docMk/>
            <pc:sldMk cId="903428517" sldId="833"/>
            <ac:picMk id="6148" creationId="{221D47B1-BDDC-4DB3-89A2-A9DD385AFC68}"/>
          </ac:picMkLst>
        </pc:picChg>
      </pc:sldChg>
      <pc:sldChg chg="addSp modSp add mod modAnim">
        <pc:chgData name="metin gumusay" userId="716ae5dd5a20f8d2" providerId="LiveId" clId="{80572E10-399F-4BA1-9652-88FE2E37034B}" dt="2022-09-17T17:17:13.719" v="691" actId="1076"/>
        <pc:sldMkLst>
          <pc:docMk/>
          <pc:sldMk cId="674964566" sldId="834"/>
        </pc:sldMkLst>
        <pc:spChg chg="add mod">
          <ac:chgData name="metin gumusay" userId="716ae5dd5a20f8d2" providerId="LiveId" clId="{80572E10-399F-4BA1-9652-88FE2E37034B}" dt="2022-09-17T17:14:50.734" v="677" actId="1076"/>
          <ac:spMkLst>
            <pc:docMk/>
            <pc:sldMk cId="674964566" sldId="834"/>
            <ac:spMk id="4" creationId="{8BF0708C-E547-49E7-BC98-B42282355688}"/>
          </ac:spMkLst>
        </pc:spChg>
        <pc:spChg chg="add mod">
          <ac:chgData name="metin gumusay" userId="716ae5dd5a20f8d2" providerId="LiveId" clId="{80572E10-399F-4BA1-9652-88FE2E37034B}" dt="2022-09-17T17:17:13.719" v="691" actId="1076"/>
          <ac:spMkLst>
            <pc:docMk/>
            <pc:sldMk cId="674964566" sldId="834"/>
            <ac:spMk id="7" creationId="{AD0BF532-F973-493B-B324-72866A67D1A4}"/>
          </ac:spMkLst>
        </pc:spChg>
        <pc:picChg chg="add mod">
          <ac:chgData name="metin gumusay" userId="716ae5dd5a20f8d2" providerId="LiveId" clId="{80572E10-399F-4BA1-9652-88FE2E37034B}" dt="2022-09-17T17:16:27.322" v="684" actId="14100"/>
          <ac:picMkLst>
            <pc:docMk/>
            <pc:sldMk cId="674964566" sldId="834"/>
            <ac:picMk id="3" creationId="{F091B07F-85E7-4761-86A9-0EDA1E966AB3}"/>
          </ac:picMkLst>
        </pc:picChg>
      </pc:sldChg>
      <pc:sldChg chg="addSp delSp modSp add mod modAnim">
        <pc:chgData name="metin gumusay" userId="716ae5dd5a20f8d2" providerId="LiveId" clId="{80572E10-399F-4BA1-9652-88FE2E37034B}" dt="2022-09-17T17:42:15.489" v="715" actId="404"/>
        <pc:sldMkLst>
          <pc:docMk/>
          <pc:sldMk cId="594642047" sldId="835"/>
        </pc:sldMkLst>
        <pc:spChg chg="add mod">
          <ac:chgData name="metin gumusay" userId="716ae5dd5a20f8d2" providerId="LiveId" clId="{80572E10-399F-4BA1-9652-88FE2E37034B}" dt="2022-09-17T17:42:03.319" v="709" actId="1076"/>
          <ac:spMkLst>
            <pc:docMk/>
            <pc:sldMk cId="594642047" sldId="835"/>
            <ac:spMk id="4" creationId="{C826AFC9-3B07-4340-91DF-A7424ED50918}"/>
          </ac:spMkLst>
        </pc:spChg>
        <pc:spChg chg="add del">
          <ac:chgData name="metin gumusay" userId="716ae5dd5a20f8d2" providerId="LiveId" clId="{80572E10-399F-4BA1-9652-88FE2E37034B}" dt="2022-09-17T17:40:57.369" v="697" actId="478"/>
          <ac:spMkLst>
            <pc:docMk/>
            <pc:sldMk cId="594642047" sldId="835"/>
            <ac:spMk id="7" creationId="{7A47E4C8-A326-4480-9B57-DA96D8A90A42}"/>
          </ac:spMkLst>
        </pc:spChg>
        <pc:spChg chg="add del">
          <ac:chgData name="metin gumusay" userId="716ae5dd5a20f8d2" providerId="LiveId" clId="{80572E10-399F-4BA1-9652-88FE2E37034B}" dt="2022-09-17T17:41:10.395" v="699" actId="478"/>
          <ac:spMkLst>
            <pc:docMk/>
            <pc:sldMk cId="594642047" sldId="835"/>
            <ac:spMk id="9" creationId="{DA502AE4-989E-4CAE-9797-B84B132F01D9}"/>
          </ac:spMkLst>
        </pc:spChg>
        <pc:spChg chg="add mod">
          <ac:chgData name="metin gumusay" userId="716ae5dd5a20f8d2" providerId="LiveId" clId="{80572E10-399F-4BA1-9652-88FE2E37034B}" dt="2022-09-17T17:42:15.489" v="715" actId="404"/>
          <ac:spMkLst>
            <pc:docMk/>
            <pc:sldMk cId="594642047" sldId="835"/>
            <ac:spMk id="11" creationId="{9C68EB52-B8A9-4AC4-853A-190D3FC3A3D2}"/>
          </ac:spMkLst>
        </pc:spChg>
        <pc:picChg chg="add mod">
          <ac:chgData name="metin gumusay" userId="716ae5dd5a20f8d2" providerId="LiveId" clId="{80572E10-399F-4BA1-9652-88FE2E37034B}" dt="2022-09-17T17:42:05.448" v="710" actId="1076"/>
          <ac:picMkLst>
            <pc:docMk/>
            <pc:sldMk cId="594642047" sldId="835"/>
            <ac:picMk id="3" creationId="{1CDF2666-B352-447E-8B34-C480A65E5255}"/>
          </ac:picMkLst>
        </pc:picChg>
      </pc:sldChg>
      <pc:sldChg chg="addSp modSp add mod modAnim">
        <pc:chgData name="metin gumusay" userId="716ae5dd5a20f8d2" providerId="LiveId" clId="{80572E10-399F-4BA1-9652-88FE2E37034B}" dt="2022-09-17T18:37:02.299" v="740" actId="255"/>
        <pc:sldMkLst>
          <pc:docMk/>
          <pc:sldMk cId="656701717" sldId="836"/>
        </pc:sldMkLst>
        <pc:spChg chg="add mod">
          <ac:chgData name="metin gumusay" userId="716ae5dd5a20f8d2" providerId="LiveId" clId="{80572E10-399F-4BA1-9652-88FE2E37034B}" dt="2022-09-17T18:36:28.482" v="732" actId="1076"/>
          <ac:spMkLst>
            <pc:docMk/>
            <pc:sldMk cId="656701717" sldId="836"/>
            <ac:spMk id="5" creationId="{4A48E559-7B13-4C78-9AF4-588A69C4E9DD}"/>
          </ac:spMkLst>
        </pc:spChg>
        <pc:spChg chg="add mod">
          <ac:chgData name="metin gumusay" userId="716ae5dd5a20f8d2" providerId="LiveId" clId="{80572E10-399F-4BA1-9652-88FE2E37034B}" dt="2022-09-17T18:37:02.299" v="740" actId="255"/>
          <ac:spMkLst>
            <pc:docMk/>
            <pc:sldMk cId="656701717" sldId="836"/>
            <ac:spMk id="7" creationId="{88241913-F98E-4773-9D6F-F12636F45BD6}"/>
          </ac:spMkLst>
        </pc:spChg>
        <pc:picChg chg="add mod">
          <ac:chgData name="metin gumusay" userId="716ae5dd5a20f8d2" providerId="LiveId" clId="{80572E10-399F-4BA1-9652-88FE2E37034B}" dt="2022-09-17T18:36:30.612" v="733" actId="1076"/>
          <ac:picMkLst>
            <pc:docMk/>
            <pc:sldMk cId="656701717" sldId="836"/>
            <ac:picMk id="2" creationId="{FD6DC670-1441-4B37-AE0E-2A0B8A11275C}"/>
          </ac:picMkLst>
        </pc:picChg>
      </pc:sldChg>
      <pc:sldChg chg="addSp delSp modSp add mod delAnim modAnim">
        <pc:chgData name="metin gumusay" userId="716ae5dd5a20f8d2" providerId="LiveId" clId="{80572E10-399F-4BA1-9652-88FE2E37034B}" dt="2022-09-17T18:47:27.763" v="764" actId="1076"/>
        <pc:sldMkLst>
          <pc:docMk/>
          <pc:sldMk cId="1401588832" sldId="837"/>
        </pc:sldMkLst>
        <pc:spChg chg="add mod">
          <ac:chgData name="metin gumusay" userId="716ae5dd5a20f8d2" providerId="LiveId" clId="{80572E10-399F-4BA1-9652-88FE2E37034B}" dt="2022-09-17T18:37:21.484" v="742" actId="1076"/>
          <ac:spMkLst>
            <pc:docMk/>
            <pc:sldMk cId="1401588832" sldId="837"/>
            <ac:spMk id="4" creationId="{A12057A5-ED56-44EB-82E6-C2426BFEEA59}"/>
          </ac:spMkLst>
        </pc:spChg>
        <pc:spChg chg="add mod">
          <ac:chgData name="metin gumusay" userId="716ae5dd5a20f8d2" providerId="LiveId" clId="{80572E10-399F-4BA1-9652-88FE2E37034B}" dt="2022-09-17T18:47:27.763" v="764" actId="1076"/>
          <ac:spMkLst>
            <pc:docMk/>
            <pc:sldMk cId="1401588832" sldId="837"/>
            <ac:spMk id="8" creationId="{E62A56F7-3E5A-47A9-A62E-D68866CCFCDC}"/>
          </ac:spMkLst>
        </pc:spChg>
        <pc:picChg chg="add del mod">
          <ac:chgData name="metin gumusay" userId="716ae5dd5a20f8d2" providerId="LiveId" clId="{80572E10-399F-4BA1-9652-88FE2E37034B}" dt="2022-09-17T18:45:11.413" v="748" actId="478"/>
          <ac:picMkLst>
            <pc:docMk/>
            <pc:sldMk cId="1401588832" sldId="837"/>
            <ac:picMk id="3" creationId="{6FC56C2F-F15E-4313-9BFF-90D741440CC9}"/>
          </ac:picMkLst>
        </pc:picChg>
        <pc:picChg chg="add mod">
          <ac:chgData name="metin gumusay" userId="716ae5dd5a20f8d2" providerId="LiveId" clId="{80572E10-399F-4BA1-9652-88FE2E37034B}" dt="2022-09-17T18:45:35.663" v="752" actId="1076"/>
          <ac:picMkLst>
            <pc:docMk/>
            <pc:sldMk cId="1401588832" sldId="837"/>
            <ac:picMk id="5" creationId="{0DFD64B0-4A4D-4A15-A30D-F381F6523C51}"/>
          </ac:picMkLst>
        </pc:picChg>
      </pc:sldChg>
      <pc:sldChg chg="addSp modSp add mod modAnim">
        <pc:chgData name="metin gumusay" userId="716ae5dd5a20f8d2" providerId="LiveId" clId="{80572E10-399F-4BA1-9652-88FE2E37034B}" dt="2022-09-17T18:50:34.193" v="781" actId="1076"/>
        <pc:sldMkLst>
          <pc:docMk/>
          <pc:sldMk cId="936992672" sldId="838"/>
        </pc:sldMkLst>
        <pc:spChg chg="add mod">
          <ac:chgData name="metin gumusay" userId="716ae5dd5a20f8d2" providerId="LiveId" clId="{80572E10-399F-4BA1-9652-88FE2E37034B}" dt="2022-09-17T18:48:48.257" v="766" actId="1076"/>
          <ac:spMkLst>
            <pc:docMk/>
            <pc:sldMk cId="936992672" sldId="838"/>
            <ac:spMk id="4" creationId="{85311575-8B4D-4D80-8E5D-170897031E76}"/>
          </ac:spMkLst>
        </pc:spChg>
        <pc:spChg chg="add mod">
          <ac:chgData name="metin gumusay" userId="716ae5dd5a20f8d2" providerId="LiveId" clId="{80572E10-399F-4BA1-9652-88FE2E37034B}" dt="2022-09-17T18:50:34.193" v="781" actId="1076"/>
          <ac:spMkLst>
            <pc:docMk/>
            <pc:sldMk cId="936992672" sldId="838"/>
            <ac:spMk id="7" creationId="{8438BA19-6E6F-4954-9F27-A078E835AB34}"/>
          </ac:spMkLst>
        </pc:spChg>
        <pc:picChg chg="add mod">
          <ac:chgData name="metin gumusay" userId="716ae5dd5a20f8d2" providerId="LiveId" clId="{80572E10-399F-4BA1-9652-88FE2E37034B}" dt="2022-09-17T18:49:53.349" v="771" actId="1076"/>
          <ac:picMkLst>
            <pc:docMk/>
            <pc:sldMk cId="936992672" sldId="838"/>
            <ac:picMk id="3" creationId="{66FEAF62-0CB8-4A7B-9177-0396FB918C80}"/>
          </ac:picMkLst>
        </pc:picChg>
      </pc:sldChg>
      <pc:sldChg chg="addSp modSp add mod modAnim">
        <pc:chgData name="metin gumusay" userId="716ae5dd5a20f8d2" providerId="LiveId" clId="{80572E10-399F-4BA1-9652-88FE2E37034B}" dt="2022-09-17T18:52:15.724" v="795" actId="404"/>
        <pc:sldMkLst>
          <pc:docMk/>
          <pc:sldMk cId="927009079" sldId="839"/>
        </pc:sldMkLst>
        <pc:spChg chg="add mod">
          <ac:chgData name="metin gumusay" userId="716ae5dd5a20f8d2" providerId="LiveId" clId="{80572E10-399F-4BA1-9652-88FE2E37034B}" dt="2022-09-17T18:51:05.224" v="783" actId="1076"/>
          <ac:spMkLst>
            <pc:docMk/>
            <pc:sldMk cId="927009079" sldId="839"/>
            <ac:spMk id="4" creationId="{5B4D1F7D-4434-4A55-BD1C-D591FF1CFF9D}"/>
          </ac:spMkLst>
        </pc:spChg>
        <pc:spChg chg="add mod">
          <ac:chgData name="metin gumusay" userId="716ae5dd5a20f8d2" providerId="LiveId" clId="{80572E10-399F-4BA1-9652-88FE2E37034B}" dt="2022-09-17T18:52:15.724" v="795" actId="404"/>
          <ac:spMkLst>
            <pc:docMk/>
            <pc:sldMk cId="927009079" sldId="839"/>
            <ac:spMk id="7" creationId="{758BC19B-7737-417C-A79C-5A443266E218}"/>
          </ac:spMkLst>
        </pc:spChg>
        <pc:picChg chg="add mod">
          <ac:chgData name="metin gumusay" userId="716ae5dd5a20f8d2" providerId="LiveId" clId="{80572E10-399F-4BA1-9652-88FE2E37034B}" dt="2022-09-17T18:51:36.710" v="787" actId="1076"/>
          <ac:picMkLst>
            <pc:docMk/>
            <pc:sldMk cId="927009079" sldId="839"/>
            <ac:picMk id="3" creationId="{9302A2A3-5955-45EB-8646-1CF6A219EBC4}"/>
          </ac:picMkLst>
        </pc:picChg>
      </pc:sldChg>
      <pc:sldChg chg="addSp modSp add mod">
        <pc:chgData name="metin gumusay" userId="716ae5dd5a20f8d2" providerId="LiveId" clId="{80572E10-399F-4BA1-9652-88FE2E37034B}" dt="2022-09-17T18:54:00.217" v="816" actId="1076"/>
        <pc:sldMkLst>
          <pc:docMk/>
          <pc:sldMk cId="2124551796" sldId="840"/>
        </pc:sldMkLst>
        <pc:spChg chg="add mod">
          <ac:chgData name="metin gumusay" userId="716ae5dd5a20f8d2" providerId="LiveId" clId="{80572E10-399F-4BA1-9652-88FE2E37034B}" dt="2022-09-17T18:52:57.139" v="801" actId="14100"/>
          <ac:spMkLst>
            <pc:docMk/>
            <pc:sldMk cId="2124551796" sldId="840"/>
            <ac:spMk id="3" creationId="{6D533686-C0B2-4EB5-A0D4-8E0BD4DEA308}"/>
          </ac:spMkLst>
        </pc:spChg>
        <pc:spChg chg="add mod">
          <ac:chgData name="metin gumusay" userId="716ae5dd5a20f8d2" providerId="LiveId" clId="{80572E10-399F-4BA1-9652-88FE2E37034B}" dt="2022-09-17T18:52:44.215" v="799" actId="403"/>
          <ac:spMkLst>
            <pc:docMk/>
            <pc:sldMk cId="2124551796" sldId="840"/>
            <ac:spMk id="4" creationId="{1A70B694-E106-46D6-BE29-F6902BBCCA8B}"/>
          </ac:spMkLst>
        </pc:spChg>
        <pc:spChg chg="add mod">
          <ac:chgData name="metin gumusay" userId="716ae5dd5a20f8d2" providerId="LiveId" clId="{80572E10-399F-4BA1-9652-88FE2E37034B}" dt="2022-09-17T18:53:03.923" v="802"/>
          <ac:spMkLst>
            <pc:docMk/>
            <pc:sldMk cId="2124551796" sldId="840"/>
            <ac:spMk id="5" creationId="{B417F27C-0F99-4BC9-938C-931189A97183}"/>
          </ac:spMkLst>
        </pc:spChg>
        <pc:spChg chg="add mod">
          <ac:chgData name="metin gumusay" userId="716ae5dd5a20f8d2" providerId="LiveId" clId="{80572E10-399F-4BA1-9652-88FE2E37034B}" dt="2022-09-17T18:53:56.783" v="815" actId="14100"/>
          <ac:spMkLst>
            <pc:docMk/>
            <pc:sldMk cId="2124551796" sldId="840"/>
            <ac:spMk id="9" creationId="{6717BABE-1F0F-48A7-8E68-7D0B4408EC09}"/>
          </ac:spMkLst>
        </pc:spChg>
        <pc:picChg chg="add mod">
          <ac:chgData name="metin gumusay" userId="716ae5dd5a20f8d2" providerId="LiveId" clId="{80572E10-399F-4BA1-9652-88FE2E37034B}" dt="2022-09-17T18:54:00.217" v="816" actId="1076"/>
          <ac:picMkLst>
            <pc:docMk/>
            <pc:sldMk cId="2124551796" sldId="840"/>
            <ac:picMk id="7" creationId="{50285B22-170E-4832-93A8-515B4CD3A278}"/>
          </ac:picMkLst>
        </pc:picChg>
      </pc:sldChg>
      <pc:sldChg chg="addSp modSp add mod modAnim">
        <pc:chgData name="metin gumusay" userId="716ae5dd5a20f8d2" providerId="LiveId" clId="{80572E10-399F-4BA1-9652-88FE2E37034B}" dt="2022-09-17T18:55:45.716" v="840" actId="403"/>
        <pc:sldMkLst>
          <pc:docMk/>
          <pc:sldMk cId="118302701" sldId="841"/>
        </pc:sldMkLst>
        <pc:spChg chg="add mod">
          <ac:chgData name="metin gumusay" userId="716ae5dd5a20f8d2" providerId="LiveId" clId="{80572E10-399F-4BA1-9652-88FE2E37034B}" dt="2022-09-17T18:55:17.983" v="832" actId="403"/>
          <ac:spMkLst>
            <pc:docMk/>
            <pc:sldMk cId="118302701" sldId="841"/>
            <ac:spMk id="4" creationId="{74A62721-14BE-4F3A-8E5A-8812DD34B41E}"/>
          </ac:spMkLst>
        </pc:spChg>
        <pc:spChg chg="add mod">
          <ac:chgData name="metin gumusay" userId="716ae5dd5a20f8d2" providerId="LiveId" clId="{80572E10-399F-4BA1-9652-88FE2E37034B}" dt="2022-09-17T18:55:45.716" v="840" actId="403"/>
          <ac:spMkLst>
            <pc:docMk/>
            <pc:sldMk cId="118302701" sldId="841"/>
            <ac:spMk id="7" creationId="{82F76A46-DDED-4269-A16C-0E9C2E01AC83}"/>
          </ac:spMkLst>
        </pc:spChg>
        <pc:picChg chg="add mod">
          <ac:chgData name="metin gumusay" userId="716ae5dd5a20f8d2" providerId="LiveId" clId="{80572E10-399F-4BA1-9652-88FE2E37034B}" dt="2022-09-17T18:55:20.509" v="833" actId="1076"/>
          <ac:picMkLst>
            <pc:docMk/>
            <pc:sldMk cId="118302701" sldId="841"/>
            <ac:picMk id="3" creationId="{C2AABF7E-1314-4069-B93A-124AC3DE098D}"/>
          </ac:picMkLst>
        </pc:picChg>
      </pc:sldChg>
      <pc:sldChg chg="addSp modSp add mod">
        <pc:chgData name="metin gumusay" userId="716ae5dd5a20f8d2" providerId="LiveId" clId="{80572E10-399F-4BA1-9652-88FE2E37034B}" dt="2022-09-17T16:53:35.177" v="586" actId="14100"/>
        <pc:sldMkLst>
          <pc:docMk/>
          <pc:sldMk cId="2491534043" sldId="842"/>
        </pc:sldMkLst>
        <pc:spChg chg="add mod">
          <ac:chgData name="metin gumusay" userId="716ae5dd5a20f8d2" providerId="LiveId" clId="{80572E10-399F-4BA1-9652-88FE2E37034B}" dt="2022-09-17T16:51:40.764" v="572" actId="123"/>
          <ac:spMkLst>
            <pc:docMk/>
            <pc:sldMk cId="2491534043" sldId="842"/>
            <ac:spMk id="4" creationId="{6050DB7E-021E-4AE5-AEB0-2A811959EA86}"/>
          </ac:spMkLst>
        </pc:spChg>
        <pc:picChg chg="add mod">
          <ac:chgData name="metin gumusay" userId="716ae5dd5a20f8d2" providerId="LiveId" clId="{80572E10-399F-4BA1-9652-88FE2E37034B}" dt="2022-09-17T16:53:35.177" v="586" actId="14100"/>
          <ac:picMkLst>
            <pc:docMk/>
            <pc:sldMk cId="2491534043" sldId="842"/>
            <ac:picMk id="5122" creationId="{0A23DBDA-C57E-4E88-A648-5A2A5A072F3F}"/>
          </ac:picMkLst>
        </pc:picChg>
        <pc:picChg chg="add mod">
          <ac:chgData name="metin gumusay" userId="716ae5dd5a20f8d2" providerId="LiveId" clId="{80572E10-399F-4BA1-9652-88FE2E37034B}" dt="2022-09-17T16:53:26.004" v="582" actId="1076"/>
          <ac:picMkLst>
            <pc:docMk/>
            <pc:sldMk cId="2491534043" sldId="842"/>
            <ac:picMk id="5124" creationId="{91EC2D79-471D-40A5-9B8E-0D023D2CA3BD}"/>
          </ac:picMkLst>
        </pc:picChg>
      </pc:sldChg>
      <pc:sldChg chg="addSp modSp add mod modAnim">
        <pc:chgData name="metin gumusay" userId="716ae5dd5a20f8d2" providerId="LiveId" clId="{80572E10-399F-4BA1-9652-88FE2E37034B}" dt="2022-09-17T16:55:25.861" v="597" actId="123"/>
        <pc:sldMkLst>
          <pc:docMk/>
          <pc:sldMk cId="3204508330" sldId="843"/>
        </pc:sldMkLst>
        <pc:spChg chg="add mod">
          <ac:chgData name="metin gumusay" userId="716ae5dd5a20f8d2" providerId="LiveId" clId="{80572E10-399F-4BA1-9652-88FE2E37034B}" dt="2022-09-17T16:54:16.645" v="588" actId="1076"/>
          <ac:spMkLst>
            <pc:docMk/>
            <pc:sldMk cId="3204508330" sldId="843"/>
            <ac:spMk id="4" creationId="{DA7E0D29-4226-4EE9-8E27-9C689CFF577E}"/>
          </ac:spMkLst>
        </pc:spChg>
        <pc:spChg chg="add mod">
          <ac:chgData name="metin gumusay" userId="716ae5dd5a20f8d2" providerId="LiveId" clId="{80572E10-399F-4BA1-9652-88FE2E37034B}" dt="2022-09-17T16:55:25.861" v="597" actId="123"/>
          <ac:spMkLst>
            <pc:docMk/>
            <pc:sldMk cId="3204508330" sldId="843"/>
            <ac:spMk id="7" creationId="{602D3ED1-46E4-481C-B869-163310CD2E8B}"/>
          </ac:spMkLst>
        </pc:spChg>
        <pc:picChg chg="add mod">
          <ac:chgData name="metin gumusay" userId="716ae5dd5a20f8d2" providerId="LiveId" clId="{80572E10-399F-4BA1-9652-88FE2E37034B}" dt="2022-09-17T16:54:42.343" v="592" actId="1076"/>
          <ac:picMkLst>
            <pc:docMk/>
            <pc:sldMk cId="3204508330" sldId="843"/>
            <ac:picMk id="3" creationId="{9931B802-7D61-4DDB-AA78-2377F3896834}"/>
          </ac:picMkLst>
        </pc:picChg>
      </pc:sldChg>
      <pc:sldChg chg="addSp modSp add mod modAnim">
        <pc:chgData name="metin gumusay" userId="716ae5dd5a20f8d2" providerId="LiveId" clId="{80572E10-399F-4BA1-9652-88FE2E37034B}" dt="2022-09-17T16:57:27.205" v="614" actId="123"/>
        <pc:sldMkLst>
          <pc:docMk/>
          <pc:sldMk cId="2681133227" sldId="844"/>
        </pc:sldMkLst>
        <pc:spChg chg="add mod">
          <ac:chgData name="metin gumusay" userId="716ae5dd5a20f8d2" providerId="LiveId" clId="{80572E10-399F-4BA1-9652-88FE2E37034B}" dt="2022-09-17T16:56:09.657" v="599" actId="1076"/>
          <ac:spMkLst>
            <pc:docMk/>
            <pc:sldMk cId="2681133227" sldId="844"/>
            <ac:spMk id="4" creationId="{237EBCBE-CE13-4B7E-AC4E-2789CE16FA2B}"/>
          </ac:spMkLst>
        </pc:spChg>
        <pc:spChg chg="add mod">
          <ac:chgData name="metin gumusay" userId="716ae5dd5a20f8d2" providerId="LiveId" clId="{80572E10-399F-4BA1-9652-88FE2E37034B}" dt="2022-09-17T16:57:27.205" v="614" actId="123"/>
          <ac:spMkLst>
            <pc:docMk/>
            <pc:sldMk cId="2681133227" sldId="844"/>
            <ac:spMk id="7" creationId="{24AE6EC0-DFD0-4785-8D01-5A82980818E7}"/>
          </ac:spMkLst>
        </pc:spChg>
        <pc:picChg chg="add mod">
          <ac:chgData name="metin gumusay" userId="716ae5dd5a20f8d2" providerId="LiveId" clId="{80572E10-399F-4BA1-9652-88FE2E37034B}" dt="2022-09-17T16:57:11.716" v="609" actId="1076"/>
          <ac:picMkLst>
            <pc:docMk/>
            <pc:sldMk cId="2681133227" sldId="844"/>
            <ac:picMk id="3" creationId="{EEBDBA48-95AF-41F5-B34F-019A0F8957C9}"/>
          </ac:picMkLst>
        </pc:picChg>
      </pc:sldChg>
      <pc:sldChg chg="addSp modSp add mod modAnim">
        <pc:chgData name="metin gumusay" userId="716ae5dd5a20f8d2" providerId="LiveId" clId="{80572E10-399F-4BA1-9652-88FE2E37034B}" dt="2022-09-17T17:03:35.702" v="628" actId="1076"/>
        <pc:sldMkLst>
          <pc:docMk/>
          <pc:sldMk cId="2286045117" sldId="845"/>
        </pc:sldMkLst>
        <pc:spChg chg="add mod">
          <ac:chgData name="metin gumusay" userId="716ae5dd5a20f8d2" providerId="LiveId" clId="{80572E10-399F-4BA1-9652-88FE2E37034B}" dt="2022-09-17T16:58:10.889" v="616" actId="1076"/>
          <ac:spMkLst>
            <pc:docMk/>
            <pc:sldMk cId="2286045117" sldId="845"/>
            <ac:spMk id="4" creationId="{C8B0BF80-7FD7-42B8-AD2C-E6B44326A424}"/>
          </ac:spMkLst>
        </pc:spChg>
        <pc:spChg chg="add mod">
          <ac:chgData name="metin gumusay" userId="716ae5dd5a20f8d2" providerId="LiveId" clId="{80572E10-399F-4BA1-9652-88FE2E37034B}" dt="2022-09-17T17:03:35.702" v="628" actId="1076"/>
          <ac:spMkLst>
            <pc:docMk/>
            <pc:sldMk cId="2286045117" sldId="845"/>
            <ac:spMk id="7" creationId="{FAC46332-043F-4EDF-AB4F-754A0D51AFDA}"/>
          </ac:spMkLst>
        </pc:spChg>
        <pc:picChg chg="add mod">
          <ac:chgData name="metin gumusay" userId="716ae5dd5a20f8d2" providerId="LiveId" clId="{80572E10-399F-4BA1-9652-88FE2E37034B}" dt="2022-09-17T17:02:58.445" v="622" actId="1076"/>
          <ac:picMkLst>
            <pc:docMk/>
            <pc:sldMk cId="2286045117" sldId="845"/>
            <ac:picMk id="3" creationId="{548852CA-3C52-4A91-9BDA-E752FF0D5A72}"/>
          </ac:picMkLst>
        </pc:picChg>
      </pc:sldChg>
      <pc:sldChg chg="addSp modSp add mod modAnim">
        <pc:chgData name="metin gumusay" userId="716ae5dd5a20f8d2" providerId="LiveId" clId="{80572E10-399F-4BA1-9652-88FE2E37034B}" dt="2022-09-17T17:09:25.096" v="640" actId="1076"/>
        <pc:sldMkLst>
          <pc:docMk/>
          <pc:sldMk cId="2159076686" sldId="846"/>
        </pc:sldMkLst>
        <pc:spChg chg="add mod">
          <ac:chgData name="metin gumusay" userId="716ae5dd5a20f8d2" providerId="LiveId" clId="{80572E10-399F-4BA1-9652-88FE2E37034B}" dt="2022-09-17T17:04:04.812" v="630" actId="1076"/>
          <ac:spMkLst>
            <pc:docMk/>
            <pc:sldMk cId="2159076686" sldId="846"/>
            <ac:spMk id="4" creationId="{C5218F60-64B0-4AF4-B6DA-090723D24913}"/>
          </ac:spMkLst>
        </pc:spChg>
        <pc:spChg chg="add mod">
          <ac:chgData name="metin gumusay" userId="716ae5dd5a20f8d2" providerId="LiveId" clId="{80572E10-399F-4BA1-9652-88FE2E37034B}" dt="2022-09-17T17:04:34.767" v="636" actId="2711"/>
          <ac:spMkLst>
            <pc:docMk/>
            <pc:sldMk cId="2159076686" sldId="846"/>
            <ac:spMk id="7" creationId="{3DCB34BA-6C92-40B5-BD09-08EAC5228DA0}"/>
          </ac:spMkLst>
        </pc:spChg>
        <pc:picChg chg="add mod">
          <ac:chgData name="metin gumusay" userId="716ae5dd5a20f8d2" providerId="LiveId" clId="{80572E10-399F-4BA1-9652-88FE2E37034B}" dt="2022-09-17T17:09:25.096" v="640" actId="1076"/>
          <ac:picMkLst>
            <pc:docMk/>
            <pc:sldMk cId="2159076686" sldId="846"/>
            <ac:picMk id="5" creationId="{F48CB86C-923E-4B3F-BB13-37B8AA336384}"/>
          </ac:picMkLst>
        </pc:picChg>
      </pc:sldChg>
      <pc:sldChg chg="addSp delSp modSp add mod modAnim">
        <pc:chgData name="metin gumusay" userId="716ae5dd5a20f8d2" providerId="LiveId" clId="{80572E10-399F-4BA1-9652-88FE2E37034B}" dt="2022-09-17T19:01:33.433" v="862" actId="1076"/>
        <pc:sldMkLst>
          <pc:docMk/>
          <pc:sldMk cId="567191692" sldId="847"/>
        </pc:sldMkLst>
        <pc:spChg chg="add mod">
          <ac:chgData name="metin gumusay" userId="716ae5dd5a20f8d2" providerId="LiveId" clId="{80572E10-399F-4BA1-9652-88FE2E37034B}" dt="2022-09-17T18:56:17.464" v="842" actId="1076"/>
          <ac:spMkLst>
            <pc:docMk/>
            <pc:sldMk cId="567191692" sldId="847"/>
            <ac:spMk id="4" creationId="{1813C2F0-51D7-4A84-BEFA-44DEC3563565}"/>
          </ac:spMkLst>
        </pc:spChg>
        <pc:spChg chg="add del mod">
          <ac:chgData name="metin gumusay" userId="716ae5dd5a20f8d2" providerId="LiveId" clId="{80572E10-399F-4BA1-9652-88FE2E37034B}" dt="2022-09-17T18:56:28.060" v="845" actId="478"/>
          <ac:spMkLst>
            <pc:docMk/>
            <pc:sldMk cId="567191692" sldId="847"/>
            <ac:spMk id="7" creationId="{7567DC13-F93D-4FF9-90D2-68A6942F1F02}"/>
          </ac:spMkLst>
        </pc:spChg>
        <pc:spChg chg="add mod">
          <ac:chgData name="metin gumusay" userId="716ae5dd5a20f8d2" providerId="LiveId" clId="{80572E10-399F-4BA1-9652-88FE2E37034B}" dt="2022-09-17T19:01:33.433" v="862" actId="1076"/>
          <ac:spMkLst>
            <pc:docMk/>
            <pc:sldMk cId="567191692" sldId="847"/>
            <ac:spMk id="9" creationId="{70387DBF-6CB8-4AAE-834D-3A9C009B02ED}"/>
          </ac:spMkLst>
        </pc:spChg>
        <pc:picChg chg="add mod">
          <ac:chgData name="metin gumusay" userId="716ae5dd5a20f8d2" providerId="LiveId" clId="{80572E10-399F-4BA1-9652-88FE2E37034B}" dt="2022-09-17T19:01:25.133" v="861" actId="14100"/>
          <ac:picMkLst>
            <pc:docMk/>
            <pc:sldMk cId="567191692" sldId="847"/>
            <ac:picMk id="5" creationId="{077E68DC-5E8A-46C6-BBF1-794FFDC20CA7}"/>
          </ac:picMkLst>
        </pc:picChg>
      </pc:sldChg>
      <pc:sldChg chg="addSp modSp add mod modAnim">
        <pc:chgData name="metin gumusay" userId="716ae5dd5a20f8d2" providerId="LiveId" clId="{80572E10-399F-4BA1-9652-88FE2E37034B}" dt="2022-09-17T19:02:57.992" v="874" actId="1076"/>
        <pc:sldMkLst>
          <pc:docMk/>
          <pc:sldMk cId="2773862268" sldId="848"/>
        </pc:sldMkLst>
        <pc:spChg chg="add mod">
          <ac:chgData name="metin gumusay" userId="716ae5dd5a20f8d2" providerId="LiveId" clId="{80572E10-399F-4BA1-9652-88FE2E37034B}" dt="2022-09-17T19:02:51.966" v="872" actId="1076"/>
          <ac:spMkLst>
            <pc:docMk/>
            <pc:sldMk cId="2773862268" sldId="848"/>
            <ac:spMk id="4" creationId="{45EF1B4F-799C-4834-AF7C-00FC014C4BC2}"/>
          </ac:spMkLst>
        </pc:spChg>
        <pc:spChg chg="add mod">
          <ac:chgData name="metin gumusay" userId="716ae5dd5a20f8d2" providerId="LiveId" clId="{80572E10-399F-4BA1-9652-88FE2E37034B}" dt="2022-09-17T19:02:57.992" v="874" actId="1076"/>
          <ac:spMkLst>
            <pc:docMk/>
            <pc:sldMk cId="2773862268" sldId="848"/>
            <ac:spMk id="7" creationId="{A14EC921-FFE4-44F8-A4E0-A6AC6EC4AA18}"/>
          </ac:spMkLst>
        </pc:spChg>
        <pc:picChg chg="add mod">
          <ac:chgData name="metin gumusay" userId="716ae5dd5a20f8d2" providerId="LiveId" clId="{80572E10-399F-4BA1-9652-88FE2E37034B}" dt="2022-09-17T19:02:54.432" v="873" actId="1076"/>
          <ac:picMkLst>
            <pc:docMk/>
            <pc:sldMk cId="2773862268" sldId="848"/>
            <ac:picMk id="3" creationId="{70C3E863-827F-46F4-B243-16E542D96605}"/>
          </ac:picMkLst>
        </pc:picChg>
      </pc:sldChg>
      <pc:sldChg chg="addSp modSp add mod modAnim">
        <pc:chgData name="metin gumusay" userId="716ae5dd5a20f8d2" providerId="LiveId" clId="{80572E10-399F-4BA1-9652-88FE2E37034B}" dt="2022-09-17T19:04:13.223" v="884" actId="2711"/>
        <pc:sldMkLst>
          <pc:docMk/>
          <pc:sldMk cId="3646539824" sldId="849"/>
        </pc:sldMkLst>
        <pc:spChg chg="add mod">
          <ac:chgData name="metin gumusay" userId="716ae5dd5a20f8d2" providerId="LiveId" clId="{80572E10-399F-4BA1-9652-88FE2E37034B}" dt="2022-09-17T19:03:12.545" v="876" actId="1076"/>
          <ac:spMkLst>
            <pc:docMk/>
            <pc:sldMk cId="3646539824" sldId="849"/>
            <ac:spMk id="4" creationId="{BC1DC164-5176-49AF-877A-2DBFADEF0528}"/>
          </ac:spMkLst>
        </pc:spChg>
        <pc:spChg chg="add mod">
          <ac:chgData name="metin gumusay" userId="716ae5dd5a20f8d2" providerId="LiveId" clId="{80572E10-399F-4BA1-9652-88FE2E37034B}" dt="2022-09-17T19:04:13.223" v="884" actId="2711"/>
          <ac:spMkLst>
            <pc:docMk/>
            <pc:sldMk cId="3646539824" sldId="849"/>
            <ac:spMk id="7" creationId="{DF262697-40B2-42CC-A571-BDED5F43FA77}"/>
          </ac:spMkLst>
        </pc:spChg>
        <pc:picChg chg="add mod">
          <ac:chgData name="metin gumusay" userId="716ae5dd5a20f8d2" providerId="LiveId" clId="{80572E10-399F-4BA1-9652-88FE2E37034B}" dt="2022-09-17T19:03:42.573" v="879" actId="1076"/>
          <ac:picMkLst>
            <pc:docMk/>
            <pc:sldMk cId="3646539824" sldId="849"/>
            <ac:picMk id="3" creationId="{D472A4FC-E4F5-43DC-A80E-2E2C4343A3A6}"/>
          </ac:picMkLst>
        </pc:picChg>
      </pc:sldChg>
      <pc:sldChg chg="addSp modSp add mod modAnim">
        <pc:chgData name="metin gumusay" userId="716ae5dd5a20f8d2" providerId="LiveId" clId="{80572E10-399F-4BA1-9652-88FE2E37034B}" dt="2022-09-17T19:05:56.442" v="896" actId="1076"/>
        <pc:sldMkLst>
          <pc:docMk/>
          <pc:sldMk cId="3633619017" sldId="850"/>
        </pc:sldMkLst>
        <pc:spChg chg="add mod">
          <ac:chgData name="metin gumusay" userId="716ae5dd5a20f8d2" providerId="LiveId" clId="{80572E10-399F-4BA1-9652-88FE2E37034B}" dt="2022-09-17T19:04:31.781" v="886" actId="1076"/>
          <ac:spMkLst>
            <pc:docMk/>
            <pc:sldMk cId="3633619017" sldId="850"/>
            <ac:spMk id="4" creationId="{4623E6E1-CC5A-448E-B8B5-E14FA25D0833}"/>
          </ac:spMkLst>
        </pc:spChg>
        <pc:spChg chg="add mod">
          <ac:chgData name="metin gumusay" userId="716ae5dd5a20f8d2" providerId="LiveId" clId="{80572E10-399F-4BA1-9652-88FE2E37034B}" dt="2022-09-17T19:05:56.442" v="896" actId="1076"/>
          <ac:spMkLst>
            <pc:docMk/>
            <pc:sldMk cId="3633619017" sldId="850"/>
            <ac:spMk id="7" creationId="{7342DDF2-674E-4267-8CAD-AA5ADAC15235}"/>
          </ac:spMkLst>
        </pc:spChg>
        <pc:picChg chg="add mod">
          <ac:chgData name="metin gumusay" userId="716ae5dd5a20f8d2" providerId="LiveId" clId="{80572E10-399F-4BA1-9652-88FE2E37034B}" dt="2022-09-17T19:05:10.534" v="890" actId="1076"/>
          <ac:picMkLst>
            <pc:docMk/>
            <pc:sldMk cId="3633619017" sldId="850"/>
            <ac:picMk id="3" creationId="{87FF08EE-2265-4AC1-BB43-73FC072C76DD}"/>
          </ac:picMkLst>
        </pc:picChg>
      </pc:sldChg>
      <pc:sldChg chg="addSp modSp add mod modAnim">
        <pc:chgData name="metin gumusay" userId="716ae5dd5a20f8d2" providerId="LiveId" clId="{80572E10-399F-4BA1-9652-88FE2E37034B}" dt="2022-09-17T19:07:48.664" v="913" actId="123"/>
        <pc:sldMkLst>
          <pc:docMk/>
          <pc:sldMk cId="1499631965" sldId="851"/>
        </pc:sldMkLst>
        <pc:spChg chg="add mod">
          <ac:chgData name="metin gumusay" userId="716ae5dd5a20f8d2" providerId="LiveId" clId="{80572E10-399F-4BA1-9652-88FE2E37034B}" dt="2022-09-17T19:06:22.904" v="902" actId="1076"/>
          <ac:spMkLst>
            <pc:docMk/>
            <pc:sldMk cId="1499631965" sldId="851"/>
            <ac:spMk id="4" creationId="{590F39C9-CA21-463F-A849-A81B9925E7D8}"/>
          </ac:spMkLst>
        </pc:spChg>
        <pc:spChg chg="add mod">
          <ac:chgData name="metin gumusay" userId="716ae5dd5a20f8d2" providerId="LiveId" clId="{80572E10-399F-4BA1-9652-88FE2E37034B}" dt="2022-09-17T19:07:48.664" v="913" actId="123"/>
          <ac:spMkLst>
            <pc:docMk/>
            <pc:sldMk cId="1499631965" sldId="851"/>
            <ac:spMk id="7" creationId="{17E99CB8-959A-4C7A-ACDA-9386AA4D696C}"/>
          </ac:spMkLst>
        </pc:spChg>
        <pc:picChg chg="add mod">
          <ac:chgData name="metin gumusay" userId="716ae5dd5a20f8d2" providerId="LiveId" clId="{80572E10-399F-4BA1-9652-88FE2E37034B}" dt="2022-09-17T19:06:52.004" v="906" actId="1076"/>
          <ac:picMkLst>
            <pc:docMk/>
            <pc:sldMk cId="1499631965" sldId="851"/>
            <ac:picMk id="3" creationId="{4E6C7A9A-270A-4542-B5F6-EF4752FE943A}"/>
          </ac:picMkLst>
        </pc:picChg>
      </pc:sldChg>
      <pc:sldChg chg="addSp modSp add mod modAnim">
        <pc:chgData name="metin gumusay" userId="716ae5dd5a20f8d2" providerId="LiveId" clId="{80572E10-399F-4BA1-9652-88FE2E37034B}" dt="2022-09-17T19:16:45.422" v="999" actId="1076"/>
        <pc:sldMkLst>
          <pc:docMk/>
          <pc:sldMk cId="2309372568" sldId="852"/>
        </pc:sldMkLst>
        <pc:spChg chg="add mod">
          <ac:chgData name="metin gumusay" userId="716ae5dd5a20f8d2" providerId="LiveId" clId="{80572E10-399F-4BA1-9652-88FE2E37034B}" dt="2022-09-17T19:15:32.252" v="988" actId="1076"/>
          <ac:spMkLst>
            <pc:docMk/>
            <pc:sldMk cId="2309372568" sldId="852"/>
            <ac:spMk id="4" creationId="{8B68FFD8-59CF-473D-A271-1B464FA19DFA}"/>
          </ac:spMkLst>
        </pc:spChg>
        <pc:spChg chg="add mod">
          <ac:chgData name="metin gumusay" userId="716ae5dd5a20f8d2" providerId="LiveId" clId="{80572E10-399F-4BA1-9652-88FE2E37034B}" dt="2022-09-17T19:16:45.422" v="999" actId="1076"/>
          <ac:spMkLst>
            <pc:docMk/>
            <pc:sldMk cId="2309372568" sldId="852"/>
            <ac:spMk id="7" creationId="{8A54E483-9BBE-406B-B2CA-A6F2326BD572}"/>
          </ac:spMkLst>
        </pc:spChg>
        <pc:picChg chg="add mod">
          <ac:chgData name="metin gumusay" userId="716ae5dd5a20f8d2" providerId="LiveId" clId="{80572E10-399F-4BA1-9652-88FE2E37034B}" dt="2022-09-17T19:16:19.218" v="993" actId="14100"/>
          <ac:picMkLst>
            <pc:docMk/>
            <pc:sldMk cId="2309372568" sldId="852"/>
            <ac:picMk id="3" creationId="{00DBE6EB-EF75-4148-A669-9FBB51BEEA2A}"/>
          </ac:picMkLst>
        </pc:picChg>
      </pc:sldChg>
      <pc:sldChg chg="addSp modSp add mod">
        <pc:chgData name="metin gumusay" userId="716ae5dd5a20f8d2" providerId="LiveId" clId="{80572E10-399F-4BA1-9652-88FE2E37034B}" dt="2022-09-17T19:17:27.762" v="1006" actId="1076"/>
        <pc:sldMkLst>
          <pc:docMk/>
          <pc:sldMk cId="4035658212" sldId="853"/>
        </pc:sldMkLst>
        <pc:spChg chg="add mod">
          <ac:chgData name="metin gumusay" userId="716ae5dd5a20f8d2" providerId="LiveId" clId="{80572E10-399F-4BA1-9652-88FE2E37034B}" dt="2022-09-17T19:17:27.762" v="1006" actId="1076"/>
          <ac:spMkLst>
            <pc:docMk/>
            <pc:sldMk cId="4035658212" sldId="853"/>
            <ac:spMk id="4" creationId="{7D4DD0E1-0DE8-4D77-8E2B-F1D571934A84}"/>
          </ac:spMkLst>
        </pc:spChg>
      </pc:sldChg>
      <pc:sldChg chg="addSp modSp add mod modAnim">
        <pc:chgData name="metin gumusay" userId="716ae5dd5a20f8d2" providerId="LiveId" clId="{80572E10-399F-4BA1-9652-88FE2E37034B}" dt="2022-09-17T19:09:37.336" v="926" actId="404"/>
        <pc:sldMkLst>
          <pc:docMk/>
          <pc:sldMk cId="2840110423" sldId="854"/>
        </pc:sldMkLst>
        <pc:spChg chg="add mod">
          <ac:chgData name="metin gumusay" userId="716ae5dd5a20f8d2" providerId="LiveId" clId="{80572E10-399F-4BA1-9652-88FE2E37034B}" dt="2022-09-17T19:08:29.787" v="915" actId="1076"/>
          <ac:spMkLst>
            <pc:docMk/>
            <pc:sldMk cId="2840110423" sldId="854"/>
            <ac:spMk id="4" creationId="{9A2D1290-6D84-4FA3-A4AA-77A7C88E90F0}"/>
          </ac:spMkLst>
        </pc:spChg>
        <pc:spChg chg="add mod">
          <ac:chgData name="metin gumusay" userId="716ae5dd5a20f8d2" providerId="LiveId" clId="{80572E10-399F-4BA1-9652-88FE2E37034B}" dt="2022-09-17T19:09:37.336" v="926" actId="404"/>
          <ac:spMkLst>
            <pc:docMk/>
            <pc:sldMk cId="2840110423" sldId="854"/>
            <ac:spMk id="7" creationId="{C0BAAD3D-720E-4534-82D2-B3B672CE5347}"/>
          </ac:spMkLst>
        </pc:spChg>
        <pc:picChg chg="add mod">
          <ac:chgData name="metin gumusay" userId="716ae5dd5a20f8d2" providerId="LiveId" clId="{80572E10-399F-4BA1-9652-88FE2E37034B}" dt="2022-09-17T19:09:12.645" v="921" actId="1076"/>
          <ac:picMkLst>
            <pc:docMk/>
            <pc:sldMk cId="2840110423" sldId="854"/>
            <ac:picMk id="3" creationId="{E193452A-5CD5-4B9B-89B2-C833340D6B30}"/>
          </ac:picMkLst>
        </pc:picChg>
      </pc:sldChg>
      <pc:sldChg chg="addSp modSp add mod modAnim">
        <pc:chgData name="metin gumusay" userId="716ae5dd5a20f8d2" providerId="LiveId" clId="{80572E10-399F-4BA1-9652-88FE2E37034B}" dt="2022-09-17T19:11:58.098" v="950" actId="14100"/>
        <pc:sldMkLst>
          <pc:docMk/>
          <pc:sldMk cId="3922249212" sldId="855"/>
        </pc:sldMkLst>
        <pc:spChg chg="add mod">
          <ac:chgData name="metin gumusay" userId="716ae5dd5a20f8d2" providerId="LiveId" clId="{80572E10-399F-4BA1-9652-88FE2E37034B}" dt="2022-09-17T19:10:42.383" v="937" actId="1076"/>
          <ac:spMkLst>
            <pc:docMk/>
            <pc:sldMk cId="3922249212" sldId="855"/>
            <ac:spMk id="4" creationId="{F99D7221-9D89-4B4D-B3F0-197B33F6305B}"/>
          </ac:spMkLst>
        </pc:spChg>
        <pc:spChg chg="add mod">
          <ac:chgData name="metin gumusay" userId="716ae5dd5a20f8d2" providerId="LiveId" clId="{80572E10-399F-4BA1-9652-88FE2E37034B}" dt="2022-09-17T19:11:33.681" v="944" actId="123"/>
          <ac:spMkLst>
            <pc:docMk/>
            <pc:sldMk cId="3922249212" sldId="855"/>
            <ac:spMk id="7" creationId="{47133C10-EB52-41F7-AAEF-A075B2E52F3C}"/>
          </ac:spMkLst>
        </pc:spChg>
        <pc:spChg chg="add mod">
          <ac:chgData name="metin gumusay" userId="716ae5dd5a20f8d2" providerId="LiveId" clId="{80572E10-399F-4BA1-9652-88FE2E37034B}" dt="2022-09-17T19:11:58.098" v="950" actId="14100"/>
          <ac:spMkLst>
            <pc:docMk/>
            <pc:sldMk cId="3922249212" sldId="855"/>
            <ac:spMk id="9" creationId="{3D227D94-1A3E-405B-93D0-7851BABDA036}"/>
          </ac:spMkLst>
        </pc:spChg>
        <pc:picChg chg="add mod">
          <ac:chgData name="metin gumusay" userId="716ae5dd5a20f8d2" providerId="LiveId" clId="{80572E10-399F-4BA1-9652-88FE2E37034B}" dt="2022-09-17T19:10:44.343" v="938" actId="1076"/>
          <ac:picMkLst>
            <pc:docMk/>
            <pc:sldMk cId="3922249212" sldId="855"/>
            <ac:picMk id="3" creationId="{494EDABC-551F-48EF-B055-CD8444280C22}"/>
          </ac:picMkLst>
        </pc:picChg>
      </pc:sldChg>
      <pc:sldChg chg="addSp delSp modSp add mod modAnim">
        <pc:chgData name="metin gumusay" userId="716ae5dd5a20f8d2" providerId="LiveId" clId="{80572E10-399F-4BA1-9652-88FE2E37034B}" dt="2022-09-17T19:13:23.633" v="965" actId="1076"/>
        <pc:sldMkLst>
          <pc:docMk/>
          <pc:sldMk cId="876735842" sldId="856"/>
        </pc:sldMkLst>
        <pc:spChg chg="add del mod">
          <ac:chgData name="metin gumusay" userId="716ae5dd5a20f8d2" providerId="LiveId" clId="{80572E10-399F-4BA1-9652-88FE2E37034B}" dt="2022-09-17T19:12:12.651" v="953" actId="478"/>
          <ac:spMkLst>
            <pc:docMk/>
            <pc:sldMk cId="876735842" sldId="856"/>
            <ac:spMk id="4" creationId="{6442EB32-3DAF-49D9-B32F-DD18B73C7DE9}"/>
          </ac:spMkLst>
        </pc:spChg>
        <pc:spChg chg="add mod">
          <ac:chgData name="metin gumusay" userId="716ae5dd5a20f8d2" providerId="LiveId" clId="{80572E10-399F-4BA1-9652-88FE2E37034B}" dt="2022-09-17T19:12:17.885" v="955" actId="1076"/>
          <ac:spMkLst>
            <pc:docMk/>
            <pc:sldMk cId="876735842" sldId="856"/>
            <ac:spMk id="7" creationId="{437570D5-CC2A-42DE-B814-D49216B30F4A}"/>
          </ac:spMkLst>
        </pc:spChg>
        <pc:spChg chg="add mod">
          <ac:chgData name="metin gumusay" userId="716ae5dd5a20f8d2" providerId="LiveId" clId="{80572E10-399F-4BA1-9652-88FE2E37034B}" dt="2022-09-17T19:13:23.633" v="965" actId="1076"/>
          <ac:spMkLst>
            <pc:docMk/>
            <pc:sldMk cId="876735842" sldId="856"/>
            <ac:spMk id="9" creationId="{95C38C8B-7443-4557-9921-714CF4D7304C}"/>
          </ac:spMkLst>
        </pc:spChg>
        <pc:picChg chg="add mod">
          <ac:chgData name="metin gumusay" userId="716ae5dd5a20f8d2" providerId="LiveId" clId="{80572E10-399F-4BA1-9652-88FE2E37034B}" dt="2022-09-17T19:12:52.468" v="959" actId="1076"/>
          <ac:picMkLst>
            <pc:docMk/>
            <pc:sldMk cId="876735842" sldId="856"/>
            <ac:picMk id="5" creationId="{34396247-4916-4F52-B56E-D9BCCE256AFB}"/>
          </ac:picMkLst>
        </pc:picChg>
      </pc:sldChg>
      <pc:sldChg chg="addSp modSp add mod modAnim">
        <pc:chgData name="metin gumusay" userId="716ae5dd5a20f8d2" providerId="LiveId" clId="{80572E10-399F-4BA1-9652-88FE2E37034B}" dt="2022-09-17T19:15:19.655" v="985" actId="404"/>
        <pc:sldMkLst>
          <pc:docMk/>
          <pc:sldMk cId="3955967373" sldId="857"/>
        </pc:sldMkLst>
        <pc:spChg chg="add mod">
          <ac:chgData name="metin gumusay" userId="716ae5dd5a20f8d2" providerId="LiveId" clId="{80572E10-399F-4BA1-9652-88FE2E37034B}" dt="2022-09-17T19:13:37.432" v="967" actId="1076"/>
          <ac:spMkLst>
            <pc:docMk/>
            <pc:sldMk cId="3955967373" sldId="857"/>
            <ac:spMk id="4" creationId="{877C1D6A-6779-4FEE-A2DC-850AD53FDF4B}"/>
          </ac:spMkLst>
        </pc:spChg>
        <pc:spChg chg="add mod">
          <ac:chgData name="metin gumusay" userId="716ae5dd5a20f8d2" providerId="LiveId" clId="{80572E10-399F-4BA1-9652-88FE2E37034B}" dt="2022-09-17T19:15:19.655" v="985" actId="404"/>
          <ac:spMkLst>
            <pc:docMk/>
            <pc:sldMk cId="3955967373" sldId="857"/>
            <ac:spMk id="7" creationId="{29CC5577-7699-4B85-82AF-B8DB8B8F6D31}"/>
          </ac:spMkLst>
        </pc:spChg>
        <pc:picChg chg="add mod">
          <ac:chgData name="metin gumusay" userId="716ae5dd5a20f8d2" providerId="LiveId" clId="{80572E10-399F-4BA1-9652-88FE2E37034B}" dt="2022-09-17T19:15:05.440" v="980" actId="14100"/>
          <ac:picMkLst>
            <pc:docMk/>
            <pc:sldMk cId="3955967373" sldId="857"/>
            <ac:picMk id="3" creationId="{7CDBE998-4379-45A3-9B62-EAB7B7AF900E}"/>
          </ac:picMkLst>
        </pc:picChg>
      </pc:sldChg>
      <pc:sldChg chg="modSp add mod">
        <pc:chgData name="metin gumusay" userId="716ae5dd5a20f8d2" providerId="LiveId" clId="{80572E10-399F-4BA1-9652-88FE2E37034B}" dt="2022-09-17T19:19:25.776" v="1310" actId="1076"/>
        <pc:sldMkLst>
          <pc:docMk/>
          <pc:sldMk cId="92452854" sldId="858"/>
        </pc:sldMkLst>
        <pc:spChg chg="mod">
          <ac:chgData name="metin gumusay" userId="716ae5dd5a20f8d2" providerId="LiveId" clId="{80572E10-399F-4BA1-9652-88FE2E37034B}" dt="2022-09-17T19:19:25.776" v="1310" actId="1076"/>
          <ac:spMkLst>
            <pc:docMk/>
            <pc:sldMk cId="92452854" sldId="858"/>
            <ac:spMk id="4" creationId="{7D4DD0E1-0DE8-4D77-8E2B-F1D571934A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53AF5-77A0-4BDD-8FE4-2BAFF8463605}" type="datetimeFigureOut">
              <a:rPr lang="tr-TR" smtClean="0"/>
              <a:t>8.03.2023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EC3F-BD22-4BA6-8926-FDEAC362B5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52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2EC3F-BD22-4BA6-8926-FDEAC362B5D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225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8.03.2023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968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8.03.2023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578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8.03.2023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556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518082"/>
            <a:ext cx="8543925" cy="601846"/>
          </a:xfrm>
        </p:spPr>
        <p:txBody>
          <a:bodyPr>
            <a:normAutofit/>
          </a:bodyPr>
          <a:lstStyle>
            <a:lvl1pPr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2299317"/>
            <a:ext cx="8543925" cy="3877646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8.03.2023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3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8.03.2023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164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8.03.2023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42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8.03.2023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08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8.03.2023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048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8.03.2023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8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8.03.2023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8.03.2023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75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1E0DE-1AFE-4C88-B85A-8630037ABCF5}" type="datetimeFigureOut">
              <a:rPr lang="tr-TR" smtClean="0"/>
              <a:t>8.03.2023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24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F088F4-C766-4BE9-B314-F932E78D0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74646"/>
            <a:ext cx="9906000" cy="1602153"/>
          </a:xfrm>
          <a:solidFill>
            <a:srgbClr val="C00000"/>
          </a:solidFill>
        </p:spPr>
        <p:txBody>
          <a:bodyPr>
            <a:normAutofit/>
          </a:bodyPr>
          <a:lstStyle/>
          <a:p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06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372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65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86A7FC9-5E67-4D03-A11D-AA151F7C3EE9}"/>
              </a:ext>
            </a:extLst>
          </p:cNvPr>
          <p:cNvSpPr/>
          <p:nvPr/>
        </p:nvSpPr>
        <p:spPr>
          <a:xfrm>
            <a:off x="1346915" y="2653826"/>
            <a:ext cx="6950941" cy="175432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DİNLEDİĞİNİZ İÇİN </a:t>
            </a:r>
          </a:p>
          <a:p>
            <a:pPr algn="ctr"/>
            <a:r>
              <a:rPr lang="tr-TR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TEŞEKKÜR EDERİM</a:t>
            </a:r>
            <a:endParaRPr lang="tr-T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1888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86A7FC9-5E67-4D03-A11D-AA151F7C3EE9}"/>
              </a:ext>
            </a:extLst>
          </p:cNvPr>
          <p:cNvSpPr/>
          <p:nvPr/>
        </p:nvSpPr>
        <p:spPr>
          <a:xfrm>
            <a:off x="2930578" y="1184532"/>
            <a:ext cx="3517115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Kaynaklar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464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10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25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13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70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518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6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190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05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Özel 2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6</Words>
  <Application>Microsoft Office PowerPoint</Application>
  <PresentationFormat>A4 Kağıt (210x297 mm)</PresentationFormat>
  <Paragraphs>4</Paragraphs>
  <Slides>13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Gamze AYDIN</dc:creator>
  <cp:lastModifiedBy>metin gumusay</cp:lastModifiedBy>
  <cp:revision>47</cp:revision>
  <dcterms:created xsi:type="dcterms:W3CDTF">2019-10-08T08:16:33Z</dcterms:created>
  <dcterms:modified xsi:type="dcterms:W3CDTF">2023-03-08T08:08:03Z</dcterms:modified>
</cp:coreProperties>
</file>